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60" r:id="rId3"/>
    <p:sldId id="257" r:id="rId4"/>
    <p:sldId id="258" r:id="rId5"/>
    <p:sldId id="275" r:id="rId6"/>
    <p:sldId id="259" r:id="rId7"/>
    <p:sldId id="264" r:id="rId8"/>
    <p:sldId id="263" r:id="rId9"/>
    <p:sldId id="276" r:id="rId10"/>
    <p:sldId id="265" r:id="rId11"/>
    <p:sldId id="268" r:id="rId12"/>
    <p:sldId id="267"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1" clrIdx="0">
    <p:extLst>
      <p:ext uri="{19B8F6BF-5375-455C-9EA6-DF929625EA0E}">
        <p15:presenceInfo xmlns:p15="http://schemas.microsoft.com/office/powerpoint/2012/main" userId="H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p:restoredTop sz="94687"/>
  </p:normalViewPr>
  <p:slideViewPr>
    <p:cSldViewPr snapToGrid="0" snapToObjects="1">
      <p:cViewPr varScale="1">
        <p:scale>
          <a:sx n="100" d="100"/>
          <a:sy n="100" d="100"/>
        </p:scale>
        <p:origin x="9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46846B-6523-462E-B969-29E19E4AE3E5}"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AF00735B-6D2B-418A-9BCF-E403367F2B73}">
      <dgm:prSet/>
      <dgm:spPr/>
      <dgm:t>
        <a:bodyPr/>
        <a:lstStyle/>
        <a:p>
          <a:r>
            <a:rPr lang="tr-TR" err="1">
              <a:latin typeface="Times New Roman" charset="0"/>
              <a:ea typeface="Times New Roman" charset="0"/>
              <a:cs typeface="Times New Roman" charset="0"/>
            </a:rPr>
            <a:t>The</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students</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studying</a:t>
          </a:r>
          <a:r>
            <a:rPr lang="tr-TR">
              <a:latin typeface="Times New Roman" charset="0"/>
              <a:ea typeface="Times New Roman" charset="0"/>
              <a:cs typeface="Times New Roman" charset="0"/>
            </a:rPr>
            <a:t> in </a:t>
          </a:r>
          <a:r>
            <a:rPr lang="tr-TR" err="1">
              <a:latin typeface="Times New Roman" charset="0"/>
              <a:ea typeface="Times New Roman" charset="0"/>
              <a:cs typeface="Times New Roman" charset="0"/>
            </a:rPr>
            <a:t>the</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preparatory</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class</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for</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one</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academic</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year</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will</a:t>
          </a:r>
          <a:r>
            <a:rPr lang="tr-TR">
              <a:latin typeface="Times New Roman" charset="0"/>
              <a:ea typeface="Times New Roman" charset="0"/>
              <a:cs typeface="Times New Roman" charset="0"/>
            </a:rPr>
            <a:t> be </a:t>
          </a:r>
          <a:r>
            <a:rPr lang="tr-TR" err="1">
              <a:latin typeface="Times New Roman" charset="0"/>
              <a:ea typeface="Times New Roman" charset="0"/>
              <a:cs typeface="Times New Roman" charset="0"/>
            </a:rPr>
            <a:t>able</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to</a:t>
          </a:r>
          <a:r>
            <a:rPr lang="tr-TR">
              <a:latin typeface="Times New Roman" charset="0"/>
              <a:ea typeface="Times New Roman" charset="0"/>
              <a:cs typeface="Times New Roman" charset="0"/>
            </a:rPr>
            <a:t>;</a:t>
          </a:r>
          <a:endParaRPr lang="en-US">
            <a:latin typeface="Times New Roman" charset="0"/>
            <a:ea typeface="Times New Roman" charset="0"/>
            <a:cs typeface="Times New Roman" charset="0"/>
          </a:endParaRPr>
        </a:p>
      </dgm:t>
    </dgm:pt>
    <dgm:pt modelId="{95B9CC4D-960B-4E3F-B766-A5419E89865A}" type="parTrans" cxnId="{4A6179E3-D562-44A2-AB7D-713A6BDFFEC1}">
      <dgm:prSet/>
      <dgm:spPr/>
      <dgm:t>
        <a:bodyPr/>
        <a:lstStyle/>
        <a:p>
          <a:endParaRPr lang="en-US"/>
        </a:p>
      </dgm:t>
    </dgm:pt>
    <dgm:pt modelId="{39D6F69A-0B8F-4148-B69A-5844ED8492A4}" type="sibTrans" cxnId="{4A6179E3-D562-44A2-AB7D-713A6BDFFEC1}">
      <dgm:prSet/>
      <dgm:spPr/>
      <dgm:t>
        <a:bodyPr/>
        <a:lstStyle/>
        <a:p>
          <a:endParaRPr lang="en-US"/>
        </a:p>
      </dgm:t>
    </dgm:pt>
    <dgm:pt modelId="{8FFE3509-107C-47EC-A457-C5B3BCC5EE49}">
      <dgm:prSet/>
      <dgm:spPr/>
      <dgm:t>
        <a:bodyPr/>
        <a:lstStyle/>
        <a:p>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comprehend</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complex</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structures</a:t>
          </a:r>
          <a:r>
            <a:rPr lang="tr-TR">
              <a:latin typeface="Times New Roman" charset="0"/>
              <a:ea typeface="Times New Roman" charset="0"/>
              <a:cs typeface="Times New Roman" charset="0"/>
            </a:rPr>
            <a:t> in general</a:t>
          </a:r>
          <a:endParaRPr lang="en-US">
            <a:latin typeface="Times New Roman" charset="0"/>
            <a:ea typeface="Times New Roman" charset="0"/>
            <a:cs typeface="Times New Roman" charset="0"/>
          </a:endParaRPr>
        </a:p>
      </dgm:t>
    </dgm:pt>
    <dgm:pt modelId="{60218C4F-52EC-4D79-AADB-C64E4C7C9021}" type="parTrans" cxnId="{F40CA2B4-9C50-4A24-84D1-BC629BB2CFD8}">
      <dgm:prSet/>
      <dgm:spPr/>
      <dgm:t>
        <a:bodyPr/>
        <a:lstStyle/>
        <a:p>
          <a:endParaRPr lang="en-US"/>
        </a:p>
      </dgm:t>
    </dgm:pt>
    <dgm:pt modelId="{3686AEF9-6B0B-4780-AC9C-DAD54432FAD8}" type="sibTrans" cxnId="{F40CA2B4-9C50-4A24-84D1-BC629BB2CFD8}">
      <dgm:prSet/>
      <dgm:spPr/>
      <dgm:t>
        <a:bodyPr/>
        <a:lstStyle/>
        <a:p>
          <a:endParaRPr lang="en-US"/>
        </a:p>
      </dgm:t>
    </dgm:pt>
    <dgm:pt modelId="{CDA53D90-66CF-48CF-9675-F2E426C2774D}">
      <dgm:prSet/>
      <dgm:spPr/>
      <dgm:t>
        <a:bodyPr/>
        <a:lstStyle/>
        <a:p>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create</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well-structured</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and</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clear</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texts</a:t>
          </a:r>
          <a:endParaRPr lang="en-US">
            <a:latin typeface="Times New Roman" charset="0"/>
            <a:ea typeface="Times New Roman" charset="0"/>
            <a:cs typeface="Times New Roman" charset="0"/>
          </a:endParaRPr>
        </a:p>
      </dgm:t>
    </dgm:pt>
    <dgm:pt modelId="{47B28898-F29D-486D-8471-83B2EC51CCA6}" type="parTrans" cxnId="{2E083C15-8CC0-4F67-83C7-E66385CB5FC0}">
      <dgm:prSet/>
      <dgm:spPr/>
      <dgm:t>
        <a:bodyPr/>
        <a:lstStyle/>
        <a:p>
          <a:endParaRPr lang="en-US"/>
        </a:p>
      </dgm:t>
    </dgm:pt>
    <dgm:pt modelId="{8EA20426-427E-4FD7-AC33-923678FDBAE0}" type="sibTrans" cxnId="{2E083C15-8CC0-4F67-83C7-E66385CB5FC0}">
      <dgm:prSet/>
      <dgm:spPr/>
      <dgm:t>
        <a:bodyPr/>
        <a:lstStyle/>
        <a:p>
          <a:endParaRPr lang="en-US"/>
        </a:p>
      </dgm:t>
    </dgm:pt>
    <dgm:pt modelId="{27451040-EA06-41F9-9EC9-7CD58BD0BF29}">
      <dgm:prSet/>
      <dgm:spPr/>
      <dgm:t>
        <a:bodyPr/>
        <a:lstStyle/>
        <a:p>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communicate</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by</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stating</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their</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opinions</a:t>
          </a:r>
          <a:r>
            <a:rPr lang="tr-TR">
              <a:latin typeface="Times New Roman" charset="0"/>
              <a:ea typeface="Times New Roman" charset="0"/>
              <a:cs typeface="Times New Roman" charset="0"/>
            </a:rPr>
            <a:t> on general </a:t>
          </a:r>
          <a:r>
            <a:rPr lang="tr-TR" err="1">
              <a:latin typeface="Times New Roman" charset="0"/>
              <a:ea typeface="Times New Roman" charset="0"/>
              <a:cs typeface="Times New Roman" charset="0"/>
            </a:rPr>
            <a:t>issues</a:t>
          </a:r>
          <a:r>
            <a:rPr lang="tr-TR">
              <a:latin typeface="Times New Roman" charset="0"/>
              <a:ea typeface="Times New Roman" charset="0"/>
              <a:cs typeface="Times New Roman" charset="0"/>
            </a:rPr>
            <a:t>.</a:t>
          </a:r>
          <a:endParaRPr lang="en-US">
            <a:latin typeface="Times New Roman" charset="0"/>
            <a:ea typeface="Times New Roman" charset="0"/>
            <a:cs typeface="Times New Roman" charset="0"/>
          </a:endParaRPr>
        </a:p>
      </dgm:t>
    </dgm:pt>
    <dgm:pt modelId="{7664BD98-C8C4-4BED-A421-C6C8CC804ECB}" type="parTrans" cxnId="{B15DCE10-0C03-4321-B642-FCAB9D200842}">
      <dgm:prSet/>
      <dgm:spPr/>
      <dgm:t>
        <a:bodyPr/>
        <a:lstStyle/>
        <a:p>
          <a:endParaRPr lang="en-US"/>
        </a:p>
      </dgm:t>
    </dgm:pt>
    <dgm:pt modelId="{09BB7CD5-97AD-4776-B4AE-7BAD9C3F504D}" type="sibTrans" cxnId="{B15DCE10-0C03-4321-B642-FCAB9D200842}">
      <dgm:prSet/>
      <dgm:spPr/>
      <dgm:t>
        <a:bodyPr/>
        <a:lstStyle/>
        <a:p>
          <a:endParaRPr lang="en-US"/>
        </a:p>
      </dgm:t>
    </dgm:pt>
    <dgm:pt modelId="{ECD29249-303F-6E44-A7D2-0D2C4ACABB4D}" type="pres">
      <dgm:prSet presAssocID="{D546846B-6523-462E-B969-29E19E4AE3E5}" presName="outerComposite" presStyleCnt="0">
        <dgm:presLayoutVars>
          <dgm:chMax val="5"/>
          <dgm:dir/>
          <dgm:resizeHandles val="exact"/>
        </dgm:presLayoutVars>
      </dgm:prSet>
      <dgm:spPr/>
    </dgm:pt>
    <dgm:pt modelId="{A1FFA776-8390-694B-B208-827DCCD6984F}" type="pres">
      <dgm:prSet presAssocID="{D546846B-6523-462E-B969-29E19E4AE3E5}" presName="dummyMaxCanvas" presStyleCnt="0">
        <dgm:presLayoutVars/>
      </dgm:prSet>
      <dgm:spPr/>
    </dgm:pt>
    <dgm:pt modelId="{8BFE228A-4892-2A49-8EA1-8E25C90D645C}" type="pres">
      <dgm:prSet presAssocID="{D546846B-6523-462E-B969-29E19E4AE3E5}" presName="FourNodes_1" presStyleLbl="node1" presStyleIdx="0" presStyleCnt="4">
        <dgm:presLayoutVars>
          <dgm:bulletEnabled val="1"/>
        </dgm:presLayoutVars>
      </dgm:prSet>
      <dgm:spPr/>
    </dgm:pt>
    <dgm:pt modelId="{90EC410C-4A57-7E46-8259-3E0ABBD376CE}" type="pres">
      <dgm:prSet presAssocID="{D546846B-6523-462E-B969-29E19E4AE3E5}" presName="FourNodes_2" presStyleLbl="node1" presStyleIdx="1" presStyleCnt="4">
        <dgm:presLayoutVars>
          <dgm:bulletEnabled val="1"/>
        </dgm:presLayoutVars>
      </dgm:prSet>
      <dgm:spPr/>
    </dgm:pt>
    <dgm:pt modelId="{7D3F2ABE-2CAB-BB4E-BF85-A0F131D8C5BF}" type="pres">
      <dgm:prSet presAssocID="{D546846B-6523-462E-B969-29E19E4AE3E5}" presName="FourNodes_3" presStyleLbl="node1" presStyleIdx="2" presStyleCnt="4">
        <dgm:presLayoutVars>
          <dgm:bulletEnabled val="1"/>
        </dgm:presLayoutVars>
      </dgm:prSet>
      <dgm:spPr/>
    </dgm:pt>
    <dgm:pt modelId="{1B16E99F-BA2E-9946-8D95-6B03327E664D}" type="pres">
      <dgm:prSet presAssocID="{D546846B-6523-462E-B969-29E19E4AE3E5}" presName="FourNodes_4" presStyleLbl="node1" presStyleIdx="3" presStyleCnt="4">
        <dgm:presLayoutVars>
          <dgm:bulletEnabled val="1"/>
        </dgm:presLayoutVars>
      </dgm:prSet>
      <dgm:spPr/>
    </dgm:pt>
    <dgm:pt modelId="{3ED7A828-D74B-D540-8EAA-A59481966897}" type="pres">
      <dgm:prSet presAssocID="{D546846B-6523-462E-B969-29E19E4AE3E5}" presName="FourConn_1-2" presStyleLbl="fgAccFollowNode1" presStyleIdx="0" presStyleCnt="3">
        <dgm:presLayoutVars>
          <dgm:bulletEnabled val="1"/>
        </dgm:presLayoutVars>
      </dgm:prSet>
      <dgm:spPr/>
    </dgm:pt>
    <dgm:pt modelId="{15141369-CF97-7642-A981-616EFA173CD8}" type="pres">
      <dgm:prSet presAssocID="{D546846B-6523-462E-B969-29E19E4AE3E5}" presName="FourConn_2-3" presStyleLbl="fgAccFollowNode1" presStyleIdx="1" presStyleCnt="3">
        <dgm:presLayoutVars>
          <dgm:bulletEnabled val="1"/>
        </dgm:presLayoutVars>
      </dgm:prSet>
      <dgm:spPr/>
    </dgm:pt>
    <dgm:pt modelId="{2FF3C4B9-6CCE-0243-9524-414F7195332D}" type="pres">
      <dgm:prSet presAssocID="{D546846B-6523-462E-B969-29E19E4AE3E5}" presName="FourConn_3-4" presStyleLbl="fgAccFollowNode1" presStyleIdx="2" presStyleCnt="3">
        <dgm:presLayoutVars>
          <dgm:bulletEnabled val="1"/>
        </dgm:presLayoutVars>
      </dgm:prSet>
      <dgm:spPr/>
    </dgm:pt>
    <dgm:pt modelId="{FC68104D-5E46-2841-9A4B-8D2D457E0653}" type="pres">
      <dgm:prSet presAssocID="{D546846B-6523-462E-B969-29E19E4AE3E5}" presName="FourNodes_1_text" presStyleLbl="node1" presStyleIdx="3" presStyleCnt="4">
        <dgm:presLayoutVars>
          <dgm:bulletEnabled val="1"/>
        </dgm:presLayoutVars>
      </dgm:prSet>
      <dgm:spPr/>
    </dgm:pt>
    <dgm:pt modelId="{4013F063-DF45-7D47-8EC5-4204A35379A8}" type="pres">
      <dgm:prSet presAssocID="{D546846B-6523-462E-B969-29E19E4AE3E5}" presName="FourNodes_2_text" presStyleLbl="node1" presStyleIdx="3" presStyleCnt="4">
        <dgm:presLayoutVars>
          <dgm:bulletEnabled val="1"/>
        </dgm:presLayoutVars>
      </dgm:prSet>
      <dgm:spPr/>
    </dgm:pt>
    <dgm:pt modelId="{A35BBA78-53B3-6C45-A309-C4A8AB99A5BD}" type="pres">
      <dgm:prSet presAssocID="{D546846B-6523-462E-B969-29E19E4AE3E5}" presName="FourNodes_3_text" presStyleLbl="node1" presStyleIdx="3" presStyleCnt="4">
        <dgm:presLayoutVars>
          <dgm:bulletEnabled val="1"/>
        </dgm:presLayoutVars>
      </dgm:prSet>
      <dgm:spPr/>
    </dgm:pt>
    <dgm:pt modelId="{006D78D2-7CA4-104E-AED8-1F1ED1E940BC}" type="pres">
      <dgm:prSet presAssocID="{D546846B-6523-462E-B969-29E19E4AE3E5}" presName="FourNodes_4_text" presStyleLbl="node1" presStyleIdx="3" presStyleCnt="4">
        <dgm:presLayoutVars>
          <dgm:bulletEnabled val="1"/>
        </dgm:presLayoutVars>
      </dgm:prSet>
      <dgm:spPr/>
    </dgm:pt>
  </dgm:ptLst>
  <dgm:cxnLst>
    <dgm:cxn modelId="{E6F9DE0C-9568-124C-A318-817076F5E2D0}" type="presOf" srcId="{AF00735B-6D2B-418A-9BCF-E403367F2B73}" destId="{FC68104D-5E46-2841-9A4B-8D2D457E0653}" srcOrd="1" destOrd="0" presId="urn:microsoft.com/office/officeart/2005/8/layout/vProcess5"/>
    <dgm:cxn modelId="{B15DCE10-0C03-4321-B642-FCAB9D200842}" srcId="{D546846B-6523-462E-B969-29E19E4AE3E5}" destId="{27451040-EA06-41F9-9EC9-7CD58BD0BF29}" srcOrd="3" destOrd="0" parTransId="{7664BD98-C8C4-4BED-A421-C6C8CC804ECB}" sibTransId="{09BB7CD5-97AD-4776-B4AE-7BAD9C3F504D}"/>
    <dgm:cxn modelId="{2E083C15-8CC0-4F67-83C7-E66385CB5FC0}" srcId="{D546846B-6523-462E-B969-29E19E4AE3E5}" destId="{CDA53D90-66CF-48CF-9675-F2E426C2774D}" srcOrd="2" destOrd="0" parTransId="{47B28898-F29D-486D-8471-83B2EC51CCA6}" sibTransId="{8EA20426-427E-4FD7-AC33-923678FDBAE0}"/>
    <dgm:cxn modelId="{350C6826-843B-924A-BB29-7F73B731BEE9}" type="presOf" srcId="{CDA53D90-66CF-48CF-9675-F2E426C2774D}" destId="{7D3F2ABE-2CAB-BB4E-BF85-A0F131D8C5BF}" srcOrd="0" destOrd="0" presId="urn:microsoft.com/office/officeart/2005/8/layout/vProcess5"/>
    <dgm:cxn modelId="{CB00D72B-4293-7C4C-A29E-2BFCA3F8156D}" type="presOf" srcId="{39D6F69A-0B8F-4148-B69A-5844ED8492A4}" destId="{3ED7A828-D74B-D540-8EAA-A59481966897}" srcOrd="0" destOrd="0" presId="urn:microsoft.com/office/officeart/2005/8/layout/vProcess5"/>
    <dgm:cxn modelId="{EE1C2C2E-076D-7345-AC71-1BA947F5AA68}" type="presOf" srcId="{8FFE3509-107C-47EC-A457-C5B3BCC5EE49}" destId="{4013F063-DF45-7D47-8EC5-4204A35379A8}" srcOrd="1" destOrd="0" presId="urn:microsoft.com/office/officeart/2005/8/layout/vProcess5"/>
    <dgm:cxn modelId="{2547F33C-73CA-6145-9749-1E14CCB53C29}" type="presOf" srcId="{8EA20426-427E-4FD7-AC33-923678FDBAE0}" destId="{2FF3C4B9-6CCE-0243-9524-414F7195332D}" srcOrd="0" destOrd="0" presId="urn:microsoft.com/office/officeart/2005/8/layout/vProcess5"/>
    <dgm:cxn modelId="{BB1A553E-8649-594E-9CA3-40469CCF9D81}" type="presOf" srcId="{27451040-EA06-41F9-9EC9-7CD58BD0BF29}" destId="{006D78D2-7CA4-104E-AED8-1F1ED1E940BC}" srcOrd="1" destOrd="0" presId="urn:microsoft.com/office/officeart/2005/8/layout/vProcess5"/>
    <dgm:cxn modelId="{73518372-D792-DA41-899D-C9E4C8D91ECB}" type="presOf" srcId="{D546846B-6523-462E-B969-29E19E4AE3E5}" destId="{ECD29249-303F-6E44-A7D2-0D2C4ACABB4D}" srcOrd="0" destOrd="0" presId="urn:microsoft.com/office/officeart/2005/8/layout/vProcess5"/>
    <dgm:cxn modelId="{CF993C99-107B-9841-8135-73974A277269}" type="presOf" srcId="{8FFE3509-107C-47EC-A457-C5B3BCC5EE49}" destId="{90EC410C-4A57-7E46-8259-3E0ABBD376CE}" srcOrd="0" destOrd="0" presId="urn:microsoft.com/office/officeart/2005/8/layout/vProcess5"/>
    <dgm:cxn modelId="{F40CA2B4-9C50-4A24-84D1-BC629BB2CFD8}" srcId="{D546846B-6523-462E-B969-29E19E4AE3E5}" destId="{8FFE3509-107C-47EC-A457-C5B3BCC5EE49}" srcOrd="1" destOrd="0" parTransId="{60218C4F-52EC-4D79-AADB-C64E4C7C9021}" sibTransId="{3686AEF9-6B0B-4780-AC9C-DAD54432FAD8}"/>
    <dgm:cxn modelId="{84E3CEC0-561A-3049-9778-811F20F4D860}" type="presOf" srcId="{AF00735B-6D2B-418A-9BCF-E403367F2B73}" destId="{8BFE228A-4892-2A49-8EA1-8E25C90D645C}" srcOrd="0" destOrd="0" presId="urn:microsoft.com/office/officeart/2005/8/layout/vProcess5"/>
    <dgm:cxn modelId="{29F01AC4-D874-3149-8E1E-F3CB2ED35177}" type="presOf" srcId="{27451040-EA06-41F9-9EC9-7CD58BD0BF29}" destId="{1B16E99F-BA2E-9946-8D95-6B03327E664D}" srcOrd="0" destOrd="0" presId="urn:microsoft.com/office/officeart/2005/8/layout/vProcess5"/>
    <dgm:cxn modelId="{4A6179E3-D562-44A2-AB7D-713A6BDFFEC1}" srcId="{D546846B-6523-462E-B969-29E19E4AE3E5}" destId="{AF00735B-6D2B-418A-9BCF-E403367F2B73}" srcOrd="0" destOrd="0" parTransId="{95B9CC4D-960B-4E3F-B766-A5419E89865A}" sibTransId="{39D6F69A-0B8F-4148-B69A-5844ED8492A4}"/>
    <dgm:cxn modelId="{5B637EED-0170-D54C-8FD6-E53D62388AC4}" type="presOf" srcId="{CDA53D90-66CF-48CF-9675-F2E426C2774D}" destId="{A35BBA78-53B3-6C45-A309-C4A8AB99A5BD}" srcOrd="1" destOrd="0" presId="urn:microsoft.com/office/officeart/2005/8/layout/vProcess5"/>
    <dgm:cxn modelId="{B5E472F2-1E89-6740-8EAA-EEFC6FDDC301}" type="presOf" srcId="{3686AEF9-6B0B-4780-AC9C-DAD54432FAD8}" destId="{15141369-CF97-7642-A981-616EFA173CD8}" srcOrd="0" destOrd="0" presId="urn:microsoft.com/office/officeart/2005/8/layout/vProcess5"/>
    <dgm:cxn modelId="{7B8DCB1A-60E7-7542-A3EA-EC3C0A008263}" type="presParOf" srcId="{ECD29249-303F-6E44-A7D2-0D2C4ACABB4D}" destId="{A1FFA776-8390-694B-B208-827DCCD6984F}" srcOrd="0" destOrd="0" presId="urn:microsoft.com/office/officeart/2005/8/layout/vProcess5"/>
    <dgm:cxn modelId="{AA1B5BD1-B1DD-3C4A-8FA8-8D1DE93D57E1}" type="presParOf" srcId="{ECD29249-303F-6E44-A7D2-0D2C4ACABB4D}" destId="{8BFE228A-4892-2A49-8EA1-8E25C90D645C}" srcOrd="1" destOrd="0" presId="urn:microsoft.com/office/officeart/2005/8/layout/vProcess5"/>
    <dgm:cxn modelId="{5B538BB3-0719-8846-B73D-D0A4A6D2ED75}" type="presParOf" srcId="{ECD29249-303F-6E44-A7D2-0D2C4ACABB4D}" destId="{90EC410C-4A57-7E46-8259-3E0ABBD376CE}" srcOrd="2" destOrd="0" presId="urn:microsoft.com/office/officeart/2005/8/layout/vProcess5"/>
    <dgm:cxn modelId="{FBC99E55-85BF-DA4E-BB22-E1A6E2A6E415}" type="presParOf" srcId="{ECD29249-303F-6E44-A7D2-0D2C4ACABB4D}" destId="{7D3F2ABE-2CAB-BB4E-BF85-A0F131D8C5BF}" srcOrd="3" destOrd="0" presId="urn:microsoft.com/office/officeart/2005/8/layout/vProcess5"/>
    <dgm:cxn modelId="{B9B534BF-19E1-204A-AA52-B80240A1D5FC}" type="presParOf" srcId="{ECD29249-303F-6E44-A7D2-0D2C4ACABB4D}" destId="{1B16E99F-BA2E-9946-8D95-6B03327E664D}" srcOrd="4" destOrd="0" presId="urn:microsoft.com/office/officeart/2005/8/layout/vProcess5"/>
    <dgm:cxn modelId="{2615D04E-2273-4B40-9ADD-95F2564C55D9}" type="presParOf" srcId="{ECD29249-303F-6E44-A7D2-0D2C4ACABB4D}" destId="{3ED7A828-D74B-D540-8EAA-A59481966897}" srcOrd="5" destOrd="0" presId="urn:microsoft.com/office/officeart/2005/8/layout/vProcess5"/>
    <dgm:cxn modelId="{5922C124-246D-9746-9695-3A3B6755417D}" type="presParOf" srcId="{ECD29249-303F-6E44-A7D2-0D2C4ACABB4D}" destId="{15141369-CF97-7642-A981-616EFA173CD8}" srcOrd="6" destOrd="0" presId="urn:microsoft.com/office/officeart/2005/8/layout/vProcess5"/>
    <dgm:cxn modelId="{4254F823-583C-A84F-BAFC-76719B6C37BA}" type="presParOf" srcId="{ECD29249-303F-6E44-A7D2-0D2C4ACABB4D}" destId="{2FF3C4B9-6CCE-0243-9524-414F7195332D}" srcOrd="7" destOrd="0" presId="urn:microsoft.com/office/officeart/2005/8/layout/vProcess5"/>
    <dgm:cxn modelId="{69ECCF89-517D-FE4F-A563-260E3F44A3A8}" type="presParOf" srcId="{ECD29249-303F-6E44-A7D2-0D2C4ACABB4D}" destId="{FC68104D-5E46-2841-9A4B-8D2D457E0653}" srcOrd="8" destOrd="0" presId="urn:microsoft.com/office/officeart/2005/8/layout/vProcess5"/>
    <dgm:cxn modelId="{1EA5F475-0466-1940-A3D5-B37819AE096A}" type="presParOf" srcId="{ECD29249-303F-6E44-A7D2-0D2C4ACABB4D}" destId="{4013F063-DF45-7D47-8EC5-4204A35379A8}" srcOrd="9" destOrd="0" presId="urn:microsoft.com/office/officeart/2005/8/layout/vProcess5"/>
    <dgm:cxn modelId="{9ED7BEEA-59AD-864E-9638-2CE8FFD635C5}" type="presParOf" srcId="{ECD29249-303F-6E44-A7D2-0D2C4ACABB4D}" destId="{A35BBA78-53B3-6C45-A309-C4A8AB99A5BD}" srcOrd="10" destOrd="0" presId="urn:microsoft.com/office/officeart/2005/8/layout/vProcess5"/>
    <dgm:cxn modelId="{B4336CEA-DA42-5245-A8E0-F8D314229CC7}" type="presParOf" srcId="{ECD29249-303F-6E44-A7D2-0D2C4ACABB4D}" destId="{006D78D2-7CA4-104E-AED8-1F1ED1E940BC}"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308C976-9005-41B1-A211-DDAE381B8FF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2164417-C2E9-4776-80F3-E306BE54E381}">
      <dgm:prSet/>
      <dgm:spPr/>
      <dgm:t>
        <a:bodyPr/>
        <a:lstStyle/>
        <a:p>
          <a:r>
            <a:rPr lang="tr-TR" i="1" dirty="0" err="1">
              <a:latin typeface="Times New Roman" charset="0"/>
              <a:ea typeface="Times New Roman" charset="0"/>
              <a:cs typeface="Times New Roman" charset="0"/>
            </a:rPr>
            <a:t>In-class</a:t>
          </a:r>
          <a:r>
            <a:rPr lang="tr-TR" i="1" dirty="0">
              <a:latin typeface="Times New Roman" charset="0"/>
              <a:ea typeface="Times New Roman" charset="0"/>
              <a:cs typeface="Times New Roman" charset="0"/>
            </a:rPr>
            <a:t> Rules</a:t>
          </a:r>
          <a:endParaRPr lang="en-US" dirty="0"/>
        </a:p>
      </dgm:t>
    </dgm:pt>
    <dgm:pt modelId="{504372C7-1452-433E-AD60-3167FDDC0623}" type="parTrans" cxnId="{5532C1C1-2147-40A1-B501-B34B2267A36F}">
      <dgm:prSet/>
      <dgm:spPr/>
      <dgm:t>
        <a:bodyPr/>
        <a:lstStyle/>
        <a:p>
          <a:endParaRPr lang="en-US"/>
        </a:p>
      </dgm:t>
    </dgm:pt>
    <dgm:pt modelId="{7AAB8B5A-969A-4095-9EE8-56A22D45B36F}" type="sibTrans" cxnId="{5532C1C1-2147-40A1-B501-B34B2267A36F}">
      <dgm:prSet/>
      <dgm:spPr/>
      <dgm:t>
        <a:bodyPr/>
        <a:lstStyle/>
        <a:p>
          <a:endParaRPr lang="en-US"/>
        </a:p>
      </dgm:t>
    </dgm:pt>
    <dgm:pt modelId="{B877A612-9B6E-4569-A0F3-C8CCF6EAEB85}">
      <dgm:prSet/>
      <dgm:spPr/>
      <dgm:t>
        <a:bodyPr/>
        <a:lstStyle/>
        <a:p>
          <a:r>
            <a:rPr lang="tr-TR" dirty="0">
              <a:latin typeface="Times New Roman" charset="0"/>
              <a:ea typeface="Times New Roman" charset="0"/>
              <a:cs typeface="Times New Roman" charset="0"/>
            </a:rPr>
            <a:t>As </a:t>
          </a:r>
          <a:r>
            <a:rPr lang="tr-TR" dirty="0" err="1">
              <a:latin typeface="Times New Roman" charset="0"/>
              <a:ea typeface="Times New Roman" charset="0"/>
              <a:cs typeface="Times New Roman" charset="0"/>
            </a:rPr>
            <a:t>the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vocabulary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will</a:t>
          </a:r>
          <a:r>
            <a:rPr lang="tr-TR" dirty="0">
              <a:latin typeface="Times New Roman" charset="0"/>
              <a:ea typeface="Times New Roman" charset="0"/>
              <a:cs typeface="Times New Roman" charset="0"/>
            </a:rPr>
            <a:t> be </a:t>
          </a:r>
          <a:r>
            <a:rPr lang="tr-TR" dirty="0" err="1">
              <a:latin typeface="Times New Roman" charset="0"/>
              <a:ea typeface="Times New Roman" charset="0"/>
              <a:cs typeface="Times New Roman" charset="0"/>
            </a:rPr>
            <a:t>practised</a:t>
          </a:r>
          <a:r>
            <a:rPr lang="tr-TR" dirty="0">
              <a:latin typeface="Times New Roman" charset="0"/>
              <a:ea typeface="Times New Roman" charset="0"/>
              <a:cs typeface="Times New Roman" charset="0"/>
            </a:rPr>
            <a:t> in a </a:t>
          </a:r>
          <a:r>
            <a:rPr lang="tr-TR" dirty="0" err="1">
              <a:latin typeface="Times New Roman" charset="0"/>
              <a:ea typeface="Times New Roman" charset="0"/>
              <a:cs typeface="Times New Roman" charset="0"/>
            </a:rPr>
            <a:t>part</a:t>
          </a:r>
          <a:r>
            <a:rPr lang="tr-TR" dirty="0">
              <a:latin typeface="Times New Roman" charset="0"/>
              <a:ea typeface="Times New Roman" charset="0"/>
              <a:cs typeface="Times New Roman" charset="0"/>
            </a:rPr>
            <a:t> of </a:t>
          </a:r>
          <a:r>
            <a:rPr lang="tr-TR" dirty="0" err="1">
              <a:latin typeface="Times New Roman" charset="0"/>
              <a:ea typeface="Times New Roman" charset="0"/>
              <a:cs typeface="Times New Roman" charset="0"/>
            </a:rPr>
            <a:t>the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courses</a:t>
          </a:r>
          <a:r>
            <a:rPr lang="tr-TR" dirty="0">
              <a:latin typeface="Times New Roman" charset="0"/>
              <a:ea typeface="Times New Roman" charset="0"/>
              <a:cs typeface="Times New Roman" charset="0"/>
            </a:rPr>
            <a:t>, it is </a:t>
          </a:r>
          <a:r>
            <a:rPr lang="tr-TR" dirty="0" err="1">
              <a:latin typeface="Times New Roman" charset="0"/>
              <a:ea typeface="Times New Roman" charset="0"/>
              <a:cs typeface="Times New Roman" charset="0"/>
            </a:rPr>
            <a:t>essential</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to</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bring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your</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dictionaries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to</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the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lessons</a:t>
          </a:r>
          <a:r>
            <a:rPr lang="tr-TR" dirty="0">
              <a:latin typeface="Times New Roman" charset="0"/>
              <a:ea typeface="Times New Roman" charset="0"/>
              <a:cs typeface="Times New Roman" charset="0"/>
            </a:rPr>
            <a:t>. </a:t>
          </a:r>
          <a:br>
            <a:rPr lang="en-US" dirty="0"/>
          </a:br>
          <a:endParaRPr lang="en-US" dirty="0"/>
        </a:p>
      </dgm:t>
    </dgm:pt>
    <dgm:pt modelId="{24DCFCFB-6801-4993-A0B8-82C57D09F87E}" type="parTrans" cxnId="{29895159-8AF9-4D82-9990-7BFEB9B657B6}">
      <dgm:prSet/>
      <dgm:spPr/>
      <dgm:t>
        <a:bodyPr/>
        <a:lstStyle/>
        <a:p>
          <a:endParaRPr lang="en-US"/>
        </a:p>
      </dgm:t>
    </dgm:pt>
    <dgm:pt modelId="{92A5C86E-C239-458A-8BE9-941D87D92EFD}" type="sibTrans" cxnId="{29895159-8AF9-4D82-9990-7BFEB9B657B6}">
      <dgm:prSet/>
      <dgm:spPr/>
      <dgm:t>
        <a:bodyPr/>
        <a:lstStyle/>
        <a:p>
          <a:endParaRPr lang="en-US"/>
        </a:p>
      </dgm:t>
    </dgm:pt>
    <dgm:pt modelId="{B5FCED4E-86FC-4064-ABBF-ED03629D94DF}">
      <dgm:prSet/>
      <dgm:spPr/>
      <dgm:t>
        <a:bodyPr/>
        <a:lstStyle/>
        <a:p>
          <a:r>
            <a:rPr lang="en-US" i="1">
              <a:latin typeface="Times New Roman" charset="0"/>
              <a:ea typeface="Times New Roman" charset="0"/>
              <a:cs typeface="Times New Roman" charset="0"/>
            </a:rPr>
            <a:t>Academic honesty</a:t>
          </a:r>
          <a:endParaRPr lang="en-US"/>
        </a:p>
      </dgm:t>
    </dgm:pt>
    <dgm:pt modelId="{79D026B1-4ABB-4C14-8199-2D05DF2D28C2}" type="parTrans" cxnId="{2F43E49B-A88B-4C57-ADEF-28327D802C37}">
      <dgm:prSet/>
      <dgm:spPr/>
      <dgm:t>
        <a:bodyPr/>
        <a:lstStyle/>
        <a:p>
          <a:endParaRPr lang="en-US"/>
        </a:p>
      </dgm:t>
    </dgm:pt>
    <dgm:pt modelId="{CC765B91-0691-4537-8E6C-CDB40468019B}" type="sibTrans" cxnId="{2F43E49B-A88B-4C57-ADEF-28327D802C37}">
      <dgm:prSet/>
      <dgm:spPr/>
      <dgm:t>
        <a:bodyPr/>
        <a:lstStyle/>
        <a:p>
          <a:endParaRPr lang="en-US"/>
        </a:p>
      </dgm:t>
    </dgm:pt>
    <dgm:pt modelId="{71A3B749-BD8E-43AF-B65B-3CBB9B252FBA}">
      <dgm:prSet/>
      <dgm:spPr/>
      <dgm:t>
        <a:bodyPr/>
        <a:lstStyle/>
        <a:p>
          <a:r>
            <a:rPr lang="en-US">
              <a:latin typeface="Times New Roman" charset="0"/>
              <a:ea typeface="Times New Roman" charset="0"/>
              <a:cs typeface="Times New Roman" charset="0"/>
            </a:rPr>
            <a:t>The principles of truth and honesty are fundamental to a community of learners. All students are expected to honor these principles. Examples of academic dishonesty include: </a:t>
          </a:r>
          <a:r>
            <a:rPr lang="en-US" err="1">
              <a:latin typeface="Times New Roman" charset="0"/>
              <a:ea typeface="Times New Roman" charset="0"/>
              <a:cs typeface="Times New Roman" charset="0"/>
            </a:rPr>
            <a:t>i</a:t>
          </a:r>
          <a:r>
            <a:rPr lang="en-US">
              <a:latin typeface="Times New Roman" charset="0"/>
              <a:ea typeface="Times New Roman" charset="0"/>
              <a:cs typeface="Times New Roman" charset="0"/>
            </a:rPr>
            <a:t>) cheating in any form partial or complete and ii) plagiarism or false representation of another’s work as one’s own. At the discretion of the instructor, a student who violates this code may receive any or all of the following: </a:t>
          </a:r>
          <a:r>
            <a:rPr lang="en-US" err="1">
              <a:latin typeface="Times New Roman" charset="0"/>
              <a:ea typeface="Times New Roman" charset="0"/>
              <a:cs typeface="Times New Roman" charset="0"/>
            </a:rPr>
            <a:t>i</a:t>
          </a:r>
          <a:r>
            <a:rPr lang="en-US">
              <a:latin typeface="Times New Roman" charset="0"/>
              <a:ea typeface="Times New Roman" charset="0"/>
              <a:cs typeface="Times New Roman" charset="0"/>
            </a:rPr>
            <a:t>) failing grade for the assignment or ii) failing grade for the course.</a:t>
          </a:r>
          <a:endParaRPr lang="en-US"/>
        </a:p>
      </dgm:t>
    </dgm:pt>
    <dgm:pt modelId="{3FFF9D36-047A-4176-8356-CF2ADBED601D}" type="parTrans" cxnId="{04124672-EEA4-42FD-9AEF-0ED7C5BDFFF8}">
      <dgm:prSet/>
      <dgm:spPr/>
      <dgm:t>
        <a:bodyPr/>
        <a:lstStyle/>
        <a:p>
          <a:endParaRPr lang="en-US"/>
        </a:p>
      </dgm:t>
    </dgm:pt>
    <dgm:pt modelId="{6ED0282B-89A1-4361-A57C-04B8EBFA879B}" type="sibTrans" cxnId="{04124672-EEA4-42FD-9AEF-0ED7C5BDFFF8}">
      <dgm:prSet/>
      <dgm:spPr/>
      <dgm:t>
        <a:bodyPr/>
        <a:lstStyle/>
        <a:p>
          <a:endParaRPr lang="en-US"/>
        </a:p>
      </dgm:t>
    </dgm:pt>
    <dgm:pt modelId="{8E0973F5-FC47-0547-9F7F-99CAC81A6244}" type="pres">
      <dgm:prSet presAssocID="{1308C976-9005-41B1-A211-DDAE381B8FF2}" presName="Name0" presStyleCnt="0">
        <dgm:presLayoutVars>
          <dgm:dir/>
          <dgm:animLvl val="lvl"/>
          <dgm:resizeHandles val="exact"/>
        </dgm:presLayoutVars>
      </dgm:prSet>
      <dgm:spPr/>
    </dgm:pt>
    <dgm:pt modelId="{DE17F40D-8EA6-744E-80A7-D0F0C80DBBC1}" type="pres">
      <dgm:prSet presAssocID="{92164417-C2E9-4776-80F3-E306BE54E381}" presName="linNode" presStyleCnt="0"/>
      <dgm:spPr/>
    </dgm:pt>
    <dgm:pt modelId="{02693D10-8325-4A43-A6EF-12325E47F8AA}" type="pres">
      <dgm:prSet presAssocID="{92164417-C2E9-4776-80F3-E306BE54E381}" presName="parentText" presStyleLbl="node1" presStyleIdx="0" presStyleCnt="2">
        <dgm:presLayoutVars>
          <dgm:chMax val="1"/>
          <dgm:bulletEnabled val="1"/>
        </dgm:presLayoutVars>
      </dgm:prSet>
      <dgm:spPr/>
    </dgm:pt>
    <dgm:pt modelId="{D7EE18A0-2D68-6944-BA9C-4CD7C973B3AC}" type="pres">
      <dgm:prSet presAssocID="{92164417-C2E9-4776-80F3-E306BE54E381}" presName="descendantText" presStyleLbl="alignAccFollowNode1" presStyleIdx="0" presStyleCnt="2">
        <dgm:presLayoutVars>
          <dgm:bulletEnabled val="1"/>
        </dgm:presLayoutVars>
      </dgm:prSet>
      <dgm:spPr/>
    </dgm:pt>
    <dgm:pt modelId="{DCB750D2-2962-204B-9239-4A8FF6DD41F3}" type="pres">
      <dgm:prSet presAssocID="{7AAB8B5A-969A-4095-9EE8-56A22D45B36F}" presName="sp" presStyleCnt="0"/>
      <dgm:spPr/>
    </dgm:pt>
    <dgm:pt modelId="{0DD4ECAA-F3E4-E74C-8D02-87E43329FDEC}" type="pres">
      <dgm:prSet presAssocID="{B5FCED4E-86FC-4064-ABBF-ED03629D94DF}" presName="linNode" presStyleCnt="0"/>
      <dgm:spPr/>
    </dgm:pt>
    <dgm:pt modelId="{74024929-5329-A243-9265-E0D47ED5F686}" type="pres">
      <dgm:prSet presAssocID="{B5FCED4E-86FC-4064-ABBF-ED03629D94DF}" presName="parentText" presStyleLbl="node1" presStyleIdx="1" presStyleCnt="2">
        <dgm:presLayoutVars>
          <dgm:chMax val="1"/>
          <dgm:bulletEnabled val="1"/>
        </dgm:presLayoutVars>
      </dgm:prSet>
      <dgm:spPr/>
    </dgm:pt>
    <dgm:pt modelId="{1F5E7FA4-1110-CC4F-AAC8-4B17F42A3DD7}" type="pres">
      <dgm:prSet presAssocID="{B5FCED4E-86FC-4064-ABBF-ED03629D94DF}" presName="descendantText" presStyleLbl="alignAccFollowNode1" presStyleIdx="1" presStyleCnt="2">
        <dgm:presLayoutVars>
          <dgm:bulletEnabled val="1"/>
        </dgm:presLayoutVars>
      </dgm:prSet>
      <dgm:spPr/>
    </dgm:pt>
  </dgm:ptLst>
  <dgm:cxnLst>
    <dgm:cxn modelId="{D8B23449-24B7-E049-84C2-0975BB135780}" type="presOf" srcId="{1308C976-9005-41B1-A211-DDAE381B8FF2}" destId="{8E0973F5-FC47-0547-9F7F-99CAC81A6244}" srcOrd="0" destOrd="0" presId="urn:microsoft.com/office/officeart/2005/8/layout/vList5"/>
    <dgm:cxn modelId="{59647C55-5FB0-CC44-8FC7-96B74B5F415B}" type="presOf" srcId="{B877A612-9B6E-4569-A0F3-C8CCF6EAEB85}" destId="{D7EE18A0-2D68-6944-BA9C-4CD7C973B3AC}" srcOrd="0" destOrd="0" presId="urn:microsoft.com/office/officeart/2005/8/layout/vList5"/>
    <dgm:cxn modelId="{29895159-8AF9-4D82-9990-7BFEB9B657B6}" srcId="{92164417-C2E9-4776-80F3-E306BE54E381}" destId="{B877A612-9B6E-4569-A0F3-C8CCF6EAEB85}" srcOrd="0" destOrd="0" parTransId="{24DCFCFB-6801-4993-A0B8-82C57D09F87E}" sibTransId="{92A5C86E-C239-458A-8BE9-941D87D92EFD}"/>
    <dgm:cxn modelId="{AA028863-EE35-C24D-8D0F-D67682965669}" type="presOf" srcId="{B5FCED4E-86FC-4064-ABBF-ED03629D94DF}" destId="{74024929-5329-A243-9265-E0D47ED5F686}" srcOrd="0" destOrd="0" presId="urn:microsoft.com/office/officeart/2005/8/layout/vList5"/>
    <dgm:cxn modelId="{04124672-EEA4-42FD-9AEF-0ED7C5BDFFF8}" srcId="{B5FCED4E-86FC-4064-ABBF-ED03629D94DF}" destId="{71A3B749-BD8E-43AF-B65B-3CBB9B252FBA}" srcOrd="0" destOrd="0" parTransId="{3FFF9D36-047A-4176-8356-CF2ADBED601D}" sibTransId="{6ED0282B-89A1-4361-A57C-04B8EBFA879B}"/>
    <dgm:cxn modelId="{2F43E49B-A88B-4C57-ADEF-28327D802C37}" srcId="{1308C976-9005-41B1-A211-DDAE381B8FF2}" destId="{B5FCED4E-86FC-4064-ABBF-ED03629D94DF}" srcOrd="1" destOrd="0" parTransId="{79D026B1-4ABB-4C14-8199-2D05DF2D28C2}" sibTransId="{CC765B91-0691-4537-8E6C-CDB40468019B}"/>
    <dgm:cxn modelId="{0141C1A5-4F4F-D449-BF7E-F97705B94C6F}" type="presOf" srcId="{92164417-C2E9-4776-80F3-E306BE54E381}" destId="{02693D10-8325-4A43-A6EF-12325E47F8AA}" srcOrd="0" destOrd="0" presId="urn:microsoft.com/office/officeart/2005/8/layout/vList5"/>
    <dgm:cxn modelId="{1FC62EAE-D5BD-B94B-9729-6871665F0C16}" type="presOf" srcId="{71A3B749-BD8E-43AF-B65B-3CBB9B252FBA}" destId="{1F5E7FA4-1110-CC4F-AAC8-4B17F42A3DD7}" srcOrd="0" destOrd="0" presId="urn:microsoft.com/office/officeart/2005/8/layout/vList5"/>
    <dgm:cxn modelId="{5532C1C1-2147-40A1-B501-B34B2267A36F}" srcId="{1308C976-9005-41B1-A211-DDAE381B8FF2}" destId="{92164417-C2E9-4776-80F3-E306BE54E381}" srcOrd="0" destOrd="0" parTransId="{504372C7-1452-433E-AD60-3167FDDC0623}" sibTransId="{7AAB8B5A-969A-4095-9EE8-56A22D45B36F}"/>
    <dgm:cxn modelId="{27889376-6966-844C-B692-CA7BAF8E1C5D}" type="presParOf" srcId="{8E0973F5-FC47-0547-9F7F-99CAC81A6244}" destId="{DE17F40D-8EA6-744E-80A7-D0F0C80DBBC1}" srcOrd="0" destOrd="0" presId="urn:microsoft.com/office/officeart/2005/8/layout/vList5"/>
    <dgm:cxn modelId="{458E5C35-CAD8-9544-B627-D2E96EBBC4A3}" type="presParOf" srcId="{DE17F40D-8EA6-744E-80A7-D0F0C80DBBC1}" destId="{02693D10-8325-4A43-A6EF-12325E47F8AA}" srcOrd="0" destOrd="0" presId="urn:microsoft.com/office/officeart/2005/8/layout/vList5"/>
    <dgm:cxn modelId="{366E4653-2328-9249-94A9-03E6B07F0816}" type="presParOf" srcId="{DE17F40D-8EA6-744E-80A7-D0F0C80DBBC1}" destId="{D7EE18A0-2D68-6944-BA9C-4CD7C973B3AC}" srcOrd="1" destOrd="0" presId="urn:microsoft.com/office/officeart/2005/8/layout/vList5"/>
    <dgm:cxn modelId="{E7F567B7-35A4-9243-BA5C-8FB1B8EB5A5D}" type="presParOf" srcId="{8E0973F5-FC47-0547-9F7F-99CAC81A6244}" destId="{DCB750D2-2962-204B-9239-4A8FF6DD41F3}" srcOrd="1" destOrd="0" presId="urn:microsoft.com/office/officeart/2005/8/layout/vList5"/>
    <dgm:cxn modelId="{6322605E-B556-B04A-BB7C-364B4800CB2B}" type="presParOf" srcId="{8E0973F5-FC47-0547-9F7F-99CAC81A6244}" destId="{0DD4ECAA-F3E4-E74C-8D02-87E43329FDEC}" srcOrd="2" destOrd="0" presId="urn:microsoft.com/office/officeart/2005/8/layout/vList5"/>
    <dgm:cxn modelId="{5BC5D51D-C557-BE47-BFC5-E750F654B9C4}" type="presParOf" srcId="{0DD4ECAA-F3E4-E74C-8D02-87E43329FDEC}" destId="{74024929-5329-A243-9265-E0D47ED5F686}" srcOrd="0" destOrd="0" presId="urn:microsoft.com/office/officeart/2005/8/layout/vList5"/>
    <dgm:cxn modelId="{1746EF92-1253-2145-A56B-2AE5C0218458}" type="presParOf" srcId="{0DD4ECAA-F3E4-E74C-8D02-87E43329FDEC}" destId="{1F5E7FA4-1110-CC4F-AAC8-4B17F42A3DD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CE0FCD-EFF8-49F5-B2D2-958A7DA69727}"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C5ACFF23-F1E3-4DCB-BBF9-B1F247986206}">
      <dgm:prSet/>
      <dgm:spPr/>
      <dgm:t>
        <a:bodyPr/>
        <a:lstStyle/>
        <a:p>
          <a:r>
            <a:rPr lang="tr-TR" dirty="0">
              <a:latin typeface="Times New Roman" panose="02020603050405020304" pitchFamily="18" charset="0"/>
              <a:ea typeface="Times New Roman" charset="0"/>
              <a:cs typeface="Times New Roman" panose="02020603050405020304" pitchFamily="18" charset="0"/>
            </a:rPr>
            <a:t>MAIN COURSE    (12 HOURS)</a:t>
          </a:r>
          <a:endParaRPr lang="en-US" dirty="0">
            <a:latin typeface="Times New Roman" panose="02020603050405020304" pitchFamily="18" charset="0"/>
            <a:ea typeface="Times New Roman" charset="0"/>
            <a:cs typeface="Times New Roman" panose="02020603050405020304" pitchFamily="18" charset="0"/>
          </a:endParaRPr>
        </a:p>
      </dgm:t>
    </dgm:pt>
    <dgm:pt modelId="{5839E96D-B1C1-4246-9E5D-C98C50376559}" type="parTrans" cxnId="{36AFD996-1394-4C7E-AA56-6F35A5603B0E}">
      <dgm:prSet/>
      <dgm:spPr/>
      <dgm:t>
        <a:bodyPr/>
        <a:lstStyle/>
        <a:p>
          <a:endParaRPr lang="en-US"/>
        </a:p>
      </dgm:t>
    </dgm:pt>
    <dgm:pt modelId="{12CF6CB2-4C47-4219-A604-E4F83019E96A}" type="sibTrans" cxnId="{36AFD996-1394-4C7E-AA56-6F35A5603B0E}">
      <dgm:prSet/>
      <dgm:spPr/>
      <dgm:t>
        <a:bodyPr/>
        <a:lstStyle/>
        <a:p>
          <a:endParaRPr lang="en-US"/>
        </a:p>
      </dgm:t>
    </dgm:pt>
    <dgm:pt modelId="{0FE9D86C-538A-4FAE-BB84-3D8AE36529DB}">
      <dgm:prSet/>
      <dgm:spPr/>
      <dgm:t>
        <a:bodyPr/>
        <a:lstStyle/>
        <a:p>
          <a:r>
            <a:rPr lang="tr-TR" dirty="0">
              <a:latin typeface="Times New Roman" charset="0"/>
              <a:ea typeface="Times New Roman" charset="0"/>
              <a:cs typeface="Times New Roman" charset="0"/>
            </a:rPr>
            <a:t>READING </a:t>
          </a:r>
        </a:p>
        <a:p>
          <a:r>
            <a:rPr lang="tr-TR" dirty="0">
              <a:latin typeface="Times New Roman" charset="0"/>
              <a:ea typeface="Times New Roman" charset="0"/>
              <a:cs typeface="Times New Roman" charset="0"/>
            </a:rPr>
            <a:t>&amp; WRITING         (5 HOURS)</a:t>
          </a:r>
          <a:endParaRPr lang="en-US" dirty="0">
            <a:latin typeface="Times New Roman" charset="0"/>
            <a:ea typeface="Times New Roman" charset="0"/>
            <a:cs typeface="Times New Roman" charset="0"/>
          </a:endParaRPr>
        </a:p>
      </dgm:t>
    </dgm:pt>
    <dgm:pt modelId="{1ED43C83-0233-4AAE-8694-6438B555D800}" type="parTrans" cxnId="{C1916F0A-F62E-49FA-B902-FD0CD3CABF3B}">
      <dgm:prSet/>
      <dgm:spPr/>
      <dgm:t>
        <a:bodyPr/>
        <a:lstStyle/>
        <a:p>
          <a:endParaRPr lang="en-US"/>
        </a:p>
      </dgm:t>
    </dgm:pt>
    <dgm:pt modelId="{C056D293-53E7-466D-BA49-ACD2DCC1791D}" type="sibTrans" cxnId="{C1916F0A-F62E-49FA-B902-FD0CD3CABF3B}">
      <dgm:prSet/>
      <dgm:spPr/>
      <dgm:t>
        <a:bodyPr/>
        <a:lstStyle/>
        <a:p>
          <a:endParaRPr lang="en-US"/>
        </a:p>
      </dgm:t>
    </dgm:pt>
    <dgm:pt modelId="{128DD98E-FBD9-4993-AE66-FD9107E73D9D}">
      <dgm:prSet/>
      <dgm:spPr/>
      <dgm:t>
        <a:bodyPr/>
        <a:lstStyle/>
        <a:p>
          <a:r>
            <a:rPr lang="tr-TR" dirty="0">
              <a:latin typeface="Times New Roman" charset="0"/>
              <a:ea typeface="Times New Roman" charset="0"/>
              <a:cs typeface="Times New Roman" charset="0"/>
            </a:rPr>
            <a:t>LISTENING &amp; SPEAKING      (5 HOURS)</a:t>
          </a:r>
          <a:endParaRPr lang="en-US" dirty="0">
            <a:latin typeface="Times New Roman" charset="0"/>
            <a:ea typeface="Times New Roman" charset="0"/>
            <a:cs typeface="Times New Roman" charset="0"/>
          </a:endParaRPr>
        </a:p>
      </dgm:t>
    </dgm:pt>
    <dgm:pt modelId="{711C2A8B-E115-4F98-AB41-D36A172EEF81}" type="parTrans" cxnId="{F49811DB-DA78-48DC-B5B5-A7BF8ECD5BF4}">
      <dgm:prSet/>
      <dgm:spPr/>
      <dgm:t>
        <a:bodyPr/>
        <a:lstStyle/>
        <a:p>
          <a:endParaRPr lang="en-US"/>
        </a:p>
      </dgm:t>
    </dgm:pt>
    <dgm:pt modelId="{42834A45-096B-40FB-AEFA-3B2A8BD86189}" type="sibTrans" cxnId="{F49811DB-DA78-48DC-B5B5-A7BF8ECD5BF4}">
      <dgm:prSet/>
      <dgm:spPr/>
      <dgm:t>
        <a:bodyPr/>
        <a:lstStyle/>
        <a:p>
          <a:endParaRPr lang="en-US"/>
        </a:p>
      </dgm:t>
    </dgm:pt>
    <dgm:pt modelId="{053C891C-18EC-4B14-B242-149E83D51372}">
      <dgm:prSet custT="1"/>
      <dgm:spPr/>
      <dgm:t>
        <a:bodyPr/>
        <a:lstStyle/>
        <a:p>
          <a:r>
            <a:rPr lang="tr-TR" sz="3200" dirty="0">
              <a:latin typeface="Times New Roman" panose="02020603050405020304" pitchFamily="18" charset="0"/>
              <a:cs typeface="Times New Roman" panose="02020603050405020304" pitchFamily="18" charset="0"/>
            </a:rPr>
            <a:t>LANGUAGE USE</a:t>
          </a:r>
        </a:p>
        <a:p>
          <a:r>
            <a:rPr lang="tr-TR" sz="3200" dirty="0">
              <a:latin typeface="Times New Roman" panose="02020603050405020304" pitchFamily="18" charset="0"/>
              <a:cs typeface="Times New Roman" panose="02020603050405020304" pitchFamily="18" charset="0"/>
            </a:rPr>
            <a:t>(4 HOURS)</a:t>
          </a:r>
        </a:p>
      </dgm:t>
    </dgm:pt>
    <dgm:pt modelId="{DB24828E-0E62-4B3E-825C-55A53F15DDA6}" type="parTrans" cxnId="{A4076F25-781B-4BE9-BACA-9AB9BC064AED}">
      <dgm:prSet/>
      <dgm:spPr/>
      <dgm:t>
        <a:bodyPr/>
        <a:lstStyle/>
        <a:p>
          <a:endParaRPr lang="tr-TR"/>
        </a:p>
      </dgm:t>
    </dgm:pt>
    <dgm:pt modelId="{CEF77147-355B-4F27-B1B7-C2AEB8BB3774}" type="sibTrans" cxnId="{A4076F25-781B-4BE9-BACA-9AB9BC064AED}">
      <dgm:prSet/>
      <dgm:spPr/>
      <dgm:t>
        <a:bodyPr/>
        <a:lstStyle/>
        <a:p>
          <a:endParaRPr lang="tr-TR"/>
        </a:p>
      </dgm:t>
    </dgm:pt>
    <dgm:pt modelId="{EC9EE0E6-A359-294A-8A01-193E2C0FA97C}" type="pres">
      <dgm:prSet presAssocID="{DCCE0FCD-EFF8-49F5-B2D2-958A7DA69727}" presName="diagram" presStyleCnt="0">
        <dgm:presLayoutVars>
          <dgm:dir/>
          <dgm:resizeHandles val="exact"/>
        </dgm:presLayoutVars>
      </dgm:prSet>
      <dgm:spPr/>
    </dgm:pt>
    <dgm:pt modelId="{9FF8E896-A7D2-CC46-B589-76603EAA7ABD}" type="pres">
      <dgm:prSet presAssocID="{C5ACFF23-F1E3-4DCB-BBF9-B1F247986206}" presName="node" presStyleLbl="node1" presStyleIdx="0" presStyleCnt="4" custScaleX="107957">
        <dgm:presLayoutVars>
          <dgm:bulletEnabled val="1"/>
        </dgm:presLayoutVars>
      </dgm:prSet>
      <dgm:spPr/>
    </dgm:pt>
    <dgm:pt modelId="{E698E279-0E7C-F04D-AFE5-438AD44BC3A0}" type="pres">
      <dgm:prSet presAssocID="{12CF6CB2-4C47-4219-A604-E4F83019E96A}" presName="sibTrans" presStyleCnt="0"/>
      <dgm:spPr/>
    </dgm:pt>
    <dgm:pt modelId="{DE1EF510-1AA0-40E1-9616-EFB9E9998BD8}" type="pres">
      <dgm:prSet presAssocID="{053C891C-18EC-4B14-B242-149E83D51372}" presName="node" presStyleLbl="node1" presStyleIdx="1" presStyleCnt="4">
        <dgm:presLayoutVars>
          <dgm:bulletEnabled val="1"/>
        </dgm:presLayoutVars>
      </dgm:prSet>
      <dgm:spPr/>
    </dgm:pt>
    <dgm:pt modelId="{D013C94C-D4F1-47E0-8D70-6DA22386EFBD}" type="pres">
      <dgm:prSet presAssocID="{CEF77147-355B-4F27-B1B7-C2AEB8BB3774}" presName="sibTrans" presStyleCnt="0"/>
      <dgm:spPr/>
    </dgm:pt>
    <dgm:pt modelId="{06102286-DA91-634F-A9B8-A2413F8637E5}" type="pres">
      <dgm:prSet presAssocID="{0FE9D86C-538A-4FAE-BB84-3D8AE36529DB}" presName="node" presStyleLbl="node1" presStyleIdx="2" presStyleCnt="4" custScaleX="111700">
        <dgm:presLayoutVars>
          <dgm:bulletEnabled val="1"/>
        </dgm:presLayoutVars>
      </dgm:prSet>
      <dgm:spPr/>
    </dgm:pt>
    <dgm:pt modelId="{71D22AB0-8826-D04C-B5A5-B859A58BFD3F}" type="pres">
      <dgm:prSet presAssocID="{C056D293-53E7-466D-BA49-ACD2DCC1791D}" presName="sibTrans" presStyleCnt="0"/>
      <dgm:spPr/>
    </dgm:pt>
    <dgm:pt modelId="{87DE2A12-0E33-8246-AD81-1E552ECB988A}" type="pres">
      <dgm:prSet presAssocID="{128DD98E-FBD9-4993-AE66-FD9107E73D9D}" presName="node" presStyleLbl="node1" presStyleIdx="3" presStyleCnt="4">
        <dgm:presLayoutVars>
          <dgm:bulletEnabled val="1"/>
        </dgm:presLayoutVars>
      </dgm:prSet>
      <dgm:spPr/>
    </dgm:pt>
  </dgm:ptLst>
  <dgm:cxnLst>
    <dgm:cxn modelId="{C1916F0A-F62E-49FA-B902-FD0CD3CABF3B}" srcId="{DCCE0FCD-EFF8-49F5-B2D2-958A7DA69727}" destId="{0FE9D86C-538A-4FAE-BB84-3D8AE36529DB}" srcOrd="2" destOrd="0" parTransId="{1ED43C83-0233-4AAE-8694-6438B555D800}" sibTransId="{C056D293-53E7-466D-BA49-ACD2DCC1791D}"/>
    <dgm:cxn modelId="{A4076F25-781B-4BE9-BACA-9AB9BC064AED}" srcId="{DCCE0FCD-EFF8-49F5-B2D2-958A7DA69727}" destId="{053C891C-18EC-4B14-B242-149E83D51372}" srcOrd="1" destOrd="0" parTransId="{DB24828E-0E62-4B3E-825C-55A53F15DDA6}" sibTransId="{CEF77147-355B-4F27-B1B7-C2AEB8BB3774}"/>
    <dgm:cxn modelId="{BBE8C352-FEDF-D048-B45D-BB1270EE5C15}" type="presOf" srcId="{DCCE0FCD-EFF8-49F5-B2D2-958A7DA69727}" destId="{EC9EE0E6-A359-294A-8A01-193E2C0FA97C}" srcOrd="0" destOrd="0" presId="urn:microsoft.com/office/officeart/2005/8/layout/default"/>
    <dgm:cxn modelId="{2D5F6877-D084-45A7-943F-D797F831ED82}" type="presOf" srcId="{053C891C-18EC-4B14-B242-149E83D51372}" destId="{DE1EF510-1AA0-40E1-9616-EFB9E9998BD8}" srcOrd="0" destOrd="0" presId="urn:microsoft.com/office/officeart/2005/8/layout/default"/>
    <dgm:cxn modelId="{7155477D-B578-954C-93BB-E5ADD9F61878}" type="presOf" srcId="{0FE9D86C-538A-4FAE-BB84-3D8AE36529DB}" destId="{06102286-DA91-634F-A9B8-A2413F8637E5}" srcOrd="0" destOrd="0" presId="urn:microsoft.com/office/officeart/2005/8/layout/default"/>
    <dgm:cxn modelId="{36AFD996-1394-4C7E-AA56-6F35A5603B0E}" srcId="{DCCE0FCD-EFF8-49F5-B2D2-958A7DA69727}" destId="{C5ACFF23-F1E3-4DCB-BBF9-B1F247986206}" srcOrd="0" destOrd="0" parTransId="{5839E96D-B1C1-4246-9E5D-C98C50376559}" sibTransId="{12CF6CB2-4C47-4219-A604-E4F83019E96A}"/>
    <dgm:cxn modelId="{671559BF-D095-9847-B436-74810063EAC2}" type="presOf" srcId="{C5ACFF23-F1E3-4DCB-BBF9-B1F247986206}" destId="{9FF8E896-A7D2-CC46-B589-76603EAA7ABD}" srcOrd="0" destOrd="0" presId="urn:microsoft.com/office/officeart/2005/8/layout/default"/>
    <dgm:cxn modelId="{F49811DB-DA78-48DC-B5B5-A7BF8ECD5BF4}" srcId="{DCCE0FCD-EFF8-49F5-B2D2-958A7DA69727}" destId="{128DD98E-FBD9-4993-AE66-FD9107E73D9D}" srcOrd="3" destOrd="0" parTransId="{711C2A8B-E115-4F98-AB41-D36A172EEF81}" sibTransId="{42834A45-096B-40FB-AEFA-3B2A8BD86189}"/>
    <dgm:cxn modelId="{5EF54CEE-8BD7-6B4C-870F-58A26294249B}" type="presOf" srcId="{128DD98E-FBD9-4993-AE66-FD9107E73D9D}" destId="{87DE2A12-0E33-8246-AD81-1E552ECB988A}" srcOrd="0" destOrd="0" presId="urn:microsoft.com/office/officeart/2005/8/layout/default"/>
    <dgm:cxn modelId="{C4C1F288-1534-4540-AEEF-2DBE75E53B2A}" type="presParOf" srcId="{EC9EE0E6-A359-294A-8A01-193E2C0FA97C}" destId="{9FF8E896-A7D2-CC46-B589-76603EAA7ABD}" srcOrd="0" destOrd="0" presId="urn:microsoft.com/office/officeart/2005/8/layout/default"/>
    <dgm:cxn modelId="{9830576B-0DEE-6244-887C-92C827AEB59B}" type="presParOf" srcId="{EC9EE0E6-A359-294A-8A01-193E2C0FA97C}" destId="{E698E279-0E7C-F04D-AFE5-438AD44BC3A0}" srcOrd="1" destOrd="0" presId="urn:microsoft.com/office/officeart/2005/8/layout/default"/>
    <dgm:cxn modelId="{AE09B62C-787D-4161-8C11-B51800F5DA9E}" type="presParOf" srcId="{EC9EE0E6-A359-294A-8A01-193E2C0FA97C}" destId="{DE1EF510-1AA0-40E1-9616-EFB9E9998BD8}" srcOrd="2" destOrd="0" presId="urn:microsoft.com/office/officeart/2005/8/layout/default"/>
    <dgm:cxn modelId="{5EE5DA00-ED0A-40A5-AC23-989F90CD657B}" type="presParOf" srcId="{EC9EE0E6-A359-294A-8A01-193E2C0FA97C}" destId="{D013C94C-D4F1-47E0-8D70-6DA22386EFBD}" srcOrd="3" destOrd="0" presId="urn:microsoft.com/office/officeart/2005/8/layout/default"/>
    <dgm:cxn modelId="{CBB0D06E-F884-BD4B-A3FB-11171B707035}" type="presParOf" srcId="{EC9EE0E6-A359-294A-8A01-193E2C0FA97C}" destId="{06102286-DA91-634F-A9B8-A2413F8637E5}" srcOrd="4" destOrd="0" presId="urn:microsoft.com/office/officeart/2005/8/layout/default"/>
    <dgm:cxn modelId="{1704AA90-D785-DA42-B1B5-062A19390CE4}" type="presParOf" srcId="{EC9EE0E6-A359-294A-8A01-193E2C0FA97C}" destId="{71D22AB0-8826-D04C-B5A5-B859A58BFD3F}" srcOrd="5" destOrd="0" presId="urn:microsoft.com/office/officeart/2005/8/layout/default"/>
    <dgm:cxn modelId="{AB5CF250-D2F4-4E43-BE55-63B59755C1AB}" type="presParOf" srcId="{EC9EE0E6-A359-294A-8A01-193E2C0FA97C}" destId="{87DE2A12-0E33-8246-AD81-1E552ECB988A}"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CE0FCD-EFF8-49F5-B2D2-958A7DA69727}"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C5ACFF23-F1E3-4DCB-BBF9-B1F247986206}">
      <dgm:prSet/>
      <dgm:spPr/>
      <dgm:t>
        <a:bodyPr/>
        <a:lstStyle/>
        <a:p>
          <a:r>
            <a:rPr lang="tr-TR" dirty="0">
              <a:latin typeface="Times New Roman" panose="02020603050405020304" pitchFamily="18" charset="0"/>
              <a:ea typeface="Times New Roman" charset="0"/>
              <a:cs typeface="Times New Roman" panose="02020603050405020304" pitchFamily="18" charset="0"/>
            </a:rPr>
            <a:t>MAIN COURSE    (10 HOURS)</a:t>
          </a:r>
          <a:endParaRPr lang="en-US" dirty="0">
            <a:latin typeface="Times New Roman" panose="02020603050405020304" pitchFamily="18" charset="0"/>
            <a:ea typeface="Times New Roman" charset="0"/>
            <a:cs typeface="Times New Roman" panose="02020603050405020304" pitchFamily="18" charset="0"/>
          </a:endParaRPr>
        </a:p>
      </dgm:t>
    </dgm:pt>
    <dgm:pt modelId="{5839E96D-B1C1-4246-9E5D-C98C50376559}" type="parTrans" cxnId="{36AFD996-1394-4C7E-AA56-6F35A5603B0E}">
      <dgm:prSet/>
      <dgm:spPr/>
      <dgm:t>
        <a:bodyPr/>
        <a:lstStyle/>
        <a:p>
          <a:endParaRPr lang="en-US"/>
        </a:p>
      </dgm:t>
    </dgm:pt>
    <dgm:pt modelId="{12CF6CB2-4C47-4219-A604-E4F83019E96A}" type="sibTrans" cxnId="{36AFD996-1394-4C7E-AA56-6F35A5603B0E}">
      <dgm:prSet/>
      <dgm:spPr/>
      <dgm:t>
        <a:bodyPr/>
        <a:lstStyle/>
        <a:p>
          <a:endParaRPr lang="en-US"/>
        </a:p>
      </dgm:t>
    </dgm:pt>
    <dgm:pt modelId="{0FE9D86C-538A-4FAE-BB84-3D8AE36529DB}">
      <dgm:prSet/>
      <dgm:spPr/>
      <dgm:t>
        <a:bodyPr/>
        <a:lstStyle/>
        <a:p>
          <a:r>
            <a:rPr lang="tr-TR" dirty="0">
              <a:latin typeface="Times New Roman" charset="0"/>
              <a:ea typeface="Times New Roman" charset="0"/>
              <a:cs typeface="Times New Roman" charset="0"/>
            </a:rPr>
            <a:t>READING </a:t>
          </a:r>
        </a:p>
        <a:p>
          <a:r>
            <a:rPr lang="tr-TR" dirty="0">
              <a:latin typeface="Times New Roman" charset="0"/>
              <a:ea typeface="Times New Roman" charset="0"/>
              <a:cs typeface="Times New Roman" charset="0"/>
            </a:rPr>
            <a:t>&amp; WRITING         (6 HOURS)</a:t>
          </a:r>
          <a:endParaRPr lang="en-US" dirty="0">
            <a:latin typeface="Times New Roman" charset="0"/>
            <a:ea typeface="Times New Roman" charset="0"/>
            <a:cs typeface="Times New Roman" charset="0"/>
          </a:endParaRPr>
        </a:p>
      </dgm:t>
    </dgm:pt>
    <dgm:pt modelId="{1ED43C83-0233-4AAE-8694-6438B555D800}" type="parTrans" cxnId="{C1916F0A-F62E-49FA-B902-FD0CD3CABF3B}">
      <dgm:prSet/>
      <dgm:spPr/>
      <dgm:t>
        <a:bodyPr/>
        <a:lstStyle/>
        <a:p>
          <a:endParaRPr lang="en-US"/>
        </a:p>
      </dgm:t>
    </dgm:pt>
    <dgm:pt modelId="{C056D293-53E7-466D-BA49-ACD2DCC1791D}" type="sibTrans" cxnId="{C1916F0A-F62E-49FA-B902-FD0CD3CABF3B}">
      <dgm:prSet/>
      <dgm:spPr/>
      <dgm:t>
        <a:bodyPr/>
        <a:lstStyle/>
        <a:p>
          <a:endParaRPr lang="en-US"/>
        </a:p>
      </dgm:t>
    </dgm:pt>
    <dgm:pt modelId="{128DD98E-FBD9-4993-AE66-FD9107E73D9D}">
      <dgm:prSet/>
      <dgm:spPr/>
      <dgm:t>
        <a:bodyPr/>
        <a:lstStyle/>
        <a:p>
          <a:r>
            <a:rPr lang="tr-TR" dirty="0">
              <a:latin typeface="Times New Roman" charset="0"/>
              <a:ea typeface="Times New Roman" charset="0"/>
              <a:cs typeface="Times New Roman" charset="0"/>
            </a:rPr>
            <a:t>LISTENING &amp; SPEAKING      (6 HOURS)</a:t>
          </a:r>
          <a:endParaRPr lang="en-US" dirty="0">
            <a:latin typeface="Times New Roman" charset="0"/>
            <a:ea typeface="Times New Roman" charset="0"/>
            <a:cs typeface="Times New Roman" charset="0"/>
          </a:endParaRPr>
        </a:p>
      </dgm:t>
    </dgm:pt>
    <dgm:pt modelId="{711C2A8B-E115-4F98-AB41-D36A172EEF81}" type="parTrans" cxnId="{F49811DB-DA78-48DC-B5B5-A7BF8ECD5BF4}">
      <dgm:prSet/>
      <dgm:spPr/>
      <dgm:t>
        <a:bodyPr/>
        <a:lstStyle/>
        <a:p>
          <a:endParaRPr lang="en-US"/>
        </a:p>
      </dgm:t>
    </dgm:pt>
    <dgm:pt modelId="{42834A45-096B-40FB-AEFA-3B2A8BD86189}" type="sibTrans" cxnId="{F49811DB-DA78-48DC-B5B5-A7BF8ECD5BF4}">
      <dgm:prSet/>
      <dgm:spPr/>
      <dgm:t>
        <a:bodyPr/>
        <a:lstStyle/>
        <a:p>
          <a:endParaRPr lang="en-US"/>
        </a:p>
      </dgm:t>
    </dgm:pt>
    <dgm:pt modelId="{053C891C-18EC-4B14-B242-149E83D51372}">
      <dgm:prSet custT="1"/>
      <dgm:spPr/>
      <dgm:t>
        <a:bodyPr/>
        <a:lstStyle/>
        <a:p>
          <a:r>
            <a:rPr lang="tr-TR" sz="3200" dirty="0">
              <a:latin typeface="Times New Roman" panose="02020603050405020304" pitchFamily="18" charset="0"/>
              <a:cs typeface="Times New Roman" panose="02020603050405020304" pitchFamily="18" charset="0"/>
            </a:rPr>
            <a:t>LANGUAGE USE</a:t>
          </a:r>
        </a:p>
        <a:p>
          <a:r>
            <a:rPr lang="tr-TR" sz="3200" dirty="0">
              <a:latin typeface="Times New Roman" panose="02020603050405020304" pitchFamily="18" charset="0"/>
              <a:cs typeface="Times New Roman" panose="02020603050405020304" pitchFamily="18" charset="0"/>
            </a:rPr>
            <a:t>(4 HOURS)</a:t>
          </a:r>
        </a:p>
      </dgm:t>
    </dgm:pt>
    <dgm:pt modelId="{DB24828E-0E62-4B3E-825C-55A53F15DDA6}" type="parTrans" cxnId="{A4076F25-781B-4BE9-BACA-9AB9BC064AED}">
      <dgm:prSet/>
      <dgm:spPr/>
      <dgm:t>
        <a:bodyPr/>
        <a:lstStyle/>
        <a:p>
          <a:endParaRPr lang="tr-TR"/>
        </a:p>
      </dgm:t>
    </dgm:pt>
    <dgm:pt modelId="{CEF77147-355B-4F27-B1B7-C2AEB8BB3774}" type="sibTrans" cxnId="{A4076F25-781B-4BE9-BACA-9AB9BC064AED}">
      <dgm:prSet/>
      <dgm:spPr/>
      <dgm:t>
        <a:bodyPr/>
        <a:lstStyle/>
        <a:p>
          <a:endParaRPr lang="tr-TR"/>
        </a:p>
      </dgm:t>
    </dgm:pt>
    <dgm:pt modelId="{EC9EE0E6-A359-294A-8A01-193E2C0FA97C}" type="pres">
      <dgm:prSet presAssocID="{DCCE0FCD-EFF8-49F5-B2D2-958A7DA69727}" presName="diagram" presStyleCnt="0">
        <dgm:presLayoutVars>
          <dgm:dir/>
          <dgm:resizeHandles val="exact"/>
        </dgm:presLayoutVars>
      </dgm:prSet>
      <dgm:spPr/>
    </dgm:pt>
    <dgm:pt modelId="{9FF8E896-A7D2-CC46-B589-76603EAA7ABD}" type="pres">
      <dgm:prSet presAssocID="{C5ACFF23-F1E3-4DCB-BBF9-B1F247986206}" presName="node" presStyleLbl="node1" presStyleIdx="0" presStyleCnt="4" custScaleX="107957">
        <dgm:presLayoutVars>
          <dgm:bulletEnabled val="1"/>
        </dgm:presLayoutVars>
      </dgm:prSet>
      <dgm:spPr/>
    </dgm:pt>
    <dgm:pt modelId="{E698E279-0E7C-F04D-AFE5-438AD44BC3A0}" type="pres">
      <dgm:prSet presAssocID="{12CF6CB2-4C47-4219-A604-E4F83019E96A}" presName="sibTrans" presStyleCnt="0"/>
      <dgm:spPr/>
    </dgm:pt>
    <dgm:pt modelId="{DE1EF510-1AA0-40E1-9616-EFB9E9998BD8}" type="pres">
      <dgm:prSet presAssocID="{053C891C-18EC-4B14-B242-149E83D51372}" presName="node" presStyleLbl="node1" presStyleIdx="1" presStyleCnt="4">
        <dgm:presLayoutVars>
          <dgm:bulletEnabled val="1"/>
        </dgm:presLayoutVars>
      </dgm:prSet>
      <dgm:spPr/>
    </dgm:pt>
    <dgm:pt modelId="{D013C94C-D4F1-47E0-8D70-6DA22386EFBD}" type="pres">
      <dgm:prSet presAssocID="{CEF77147-355B-4F27-B1B7-C2AEB8BB3774}" presName="sibTrans" presStyleCnt="0"/>
      <dgm:spPr/>
    </dgm:pt>
    <dgm:pt modelId="{06102286-DA91-634F-A9B8-A2413F8637E5}" type="pres">
      <dgm:prSet presAssocID="{0FE9D86C-538A-4FAE-BB84-3D8AE36529DB}" presName="node" presStyleLbl="node1" presStyleIdx="2" presStyleCnt="4" custScaleX="111700">
        <dgm:presLayoutVars>
          <dgm:bulletEnabled val="1"/>
        </dgm:presLayoutVars>
      </dgm:prSet>
      <dgm:spPr/>
    </dgm:pt>
    <dgm:pt modelId="{71D22AB0-8826-D04C-B5A5-B859A58BFD3F}" type="pres">
      <dgm:prSet presAssocID="{C056D293-53E7-466D-BA49-ACD2DCC1791D}" presName="sibTrans" presStyleCnt="0"/>
      <dgm:spPr/>
    </dgm:pt>
    <dgm:pt modelId="{87DE2A12-0E33-8246-AD81-1E552ECB988A}" type="pres">
      <dgm:prSet presAssocID="{128DD98E-FBD9-4993-AE66-FD9107E73D9D}" presName="node" presStyleLbl="node1" presStyleIdx="3" presStyleCnt="4">
        <dgm:presLayoutVars>
          <dgm:bulletEnabled val="1"/>
        </dgm:presLayoutVars>
      </dgm:prSet>
      <dgm:spPr/>
    </dgm:pt>
  </dgm:ptLst>
  <dgm:cxnLst>
    <dgm:cxn modelId="{C1916F0A-F62E-49FA-B902-FD0CD3CABF3B}" srcId="{DCCE0FCD-EFF8-49F5-B2D2-958A7DA69727}" destId="{0FE9D86C-538A-4FAE-BB84-3D8AE36529DB}" srcOrd="2" destOrd="0" parTransId="{1ED43C83-0233-4AAE-8694-6438B555D800}" sibTransId="{C056D293-53E7-466D-BA49-ACD2DCC1791D}"/>
    <dgm:cxn modelId="{A4076F25-781B-4BE9-BACA-9AB9BC064AED}" srcId="{DCCE0FCD-EFF8-49F5-B2D2-958A7DA69727}" destId="{053C891C-18EC-4B14-B242-149E83D51372}" srcOrd="1" destOrd="0" parTransId="{DB24828E-0E62-4B3E-825C-55A53F15DDA6}" sibTransId="{CEF77147-355B-4F27-B1B7-C2AEB8BB3774}"/>
    <dgm:cxn modelId="{BBE8C352-FEDF-D048-B45D-BB1270EE5C15}" type="presOf" srcId="{DCCE0FCD-EFF8-49F5-B2D2-958A7DA69727}" destId="{EC9EE0E6-A359-294A-8A01-193E2C0FA97C}" srcOrd="0" destOrd="0" presId="urn:microsoft.com/office/officeart/2005/8/layout/default"/>
    <dgm:cxn modelId="{2D5F6877-D084-45A7-943F-D797F831ED82}" type="presOf" srcId="{053C891C-18EC-4B14-B242-149E83D51372}" destId="{DE1EF510-1AA0-40E1-9616-EFB9E9998BD8}" srcOrd="0" destOrd="0" presId="urn:microsoft.com/office/officeart/2005/8/layout/default"/>
    <dgm:cxn modelId="{7155477D-B578-954C-93BB-E5ADD9F61878}" type="presOf" srcId="{0FE9D86C-538A-4FAE-BB84-3D8AE36529DB}" destId="{06102286-DA91-634F-A9B8-A2413F8637E5}" srcOrd="0" destOrd="0" presId="urn:microsoft.com/office/officeart/2005/8/layout/default"/>
    <dgm:cxn modelId="{36AFD996-1394-4C7E-AA56-6F35A5603B0E}" srcId="{DCCE0FCD-EFF8-49F5-B2D2-958A7DA69727}" destId="{C5ACFF23-F1E3-4DCB-BBF9-B1F247986206}" srcOrd="0" destOrd="0" parTransId="{5839E96D-B1C1-4246-9E5D-C98C50376559}" sibTransId="{12CF6CB2-4C47-4219-A604-E4F83019E96A}"/>
    <dgm:cxn modelId="{671559BF-D095-9847-B436-74810063EAC2}" type="presOf" srcId="{C5ACFF23-F1E3-4DCB-BBF9-B1F247986206}" destId="{9FF8E896-A7D2-CC46-B589-76603EAA7ABD}" srcOrd="0" destOrd="0" presId="urn:microsoft.com/office/officeart/2005/8/layout/default"/>
    <dgm:cxn modelId="{F49811DB-DA78-48DC-B5B5-A7BF8ECD5BF4}" srcId="{DCCE0FCD-EFF8-49F5-B2D2-958A7DA69727}" destId="{128DD98E-FBD9-4993-AE66-FD9107E73D9D}" srcOrd="3" destOrd="0" parTransId="{711C2A8B-E115-4F98-AB41-D36A172EEF81}" sibTransId="{42834A45-096B-40FB-AEFA-3B2A8BD86189}"/>
    <dgm:cxn modelId="{5EF54CEE-8BD7-6B4C-870F-58A26294249B}" type="presOf" srcId="{128DD98E-FBD9-4993-AE66-FD9107E73D9D}" destId="{87DE2A12-0E33-8246-AD81-1E552ECB988A}" srcOrd="0" destOrd="0" presId="urn:microsoft.com/office/officeart/2005/8/layout/default"/>
    <dgm:cxn modelId="{C4C1F288-1534-4540-AEEF-2DBE75E53B2A}" type="presParOf" srcId="{EC9EE0E6-A359-294A-8A01-193E2C0FA97C}" destId="{9FF8E896-A7D2-CC46-B589-76603EAA7ABD}" srcOrd="0" destOrd="0" presId="urn:microsoft.com/office/officeart/2005/8/layout/default"/>
    <dgm:cxn modelId="{9830576B-0DEE-6244-887C-92C827AEB59B}" type="presParOf" srcId="{EC9EE0E6-A359-294A-8A01-193E2C0FA97C}" destId="{E698E279-0E7C-F04D-AFE5-438AD44BC3A0}" srcOrd="1" destOrd="0" presId="urn:microsoft.com/office/officeart/2005/8/layout/default"/>
    <dgm:cxn modelId="{AE09B62C-787D-4161-8C11-B51800F5DA9E}" type="presParOf" srcId="{EC9EE0E6-A359-294A-8A01-193E2C0FA97C}" destId="{DE1EF510-1AA0-40E1-9616-EFB9E9998BD8}" srcOrd="2" destOrd="0" presId="urn:microsoft.com/office/officeart/2005/8/layout/default"/>
    <dgm:cxn modelId="{5EE5DA00-ED0A-40A5-AC23-989F90CD657B}" type="presParOf" srcId="{EC9EE0E6-A359-294A-8A01-193E2C0FA97C}" destId="{D013C94C-D4F1-47E0-8D70-6DA22386EFBD}" srcOrd="3" destOrd="0" presId="urn:microsoft.com/office/officeart/2005/8/layout/default"/>
    <dgm:cxn modelId="{CBB0D06E-F884-BD4B-A3FB-11171B707035}" type="presParOf" srcId="{EC9EE0E6-A359-294A-8A01-193E2C0FA97C}" destId="{06102286-DA91-634F-A9B8-A2413F8637E5}" srcOrd="4" destOrd="0" presId="urn:microsoft.com/office/officeart/2005/8/layout/default"/>
    <dgm:cxn modelId="{1704AA90-D785-DA42-B1B5-062A19390CE4}" type="presParOf" srcId="{EC9EE0E6-A359-294A-8A01-193E2C0FA97C}" destId="{71D22AB0-8826-D04C-B5A5-B859A58BFD3F}" srcOrd="5" destOrd="0" presId="urn:microsoft.com/office/officeart/2005/8/layout/default"/>
    <dgm:cxn modelId="{AB5CF250-D2F4-4E43-BE55-63B59755C1AB}" type="presParOf" srcId="{EC9EE0E6-A359-294A-8A01-193E2C0FA97C}" destId="{87DE2A12-0E33-8246-AD81-1E552ECB988A}"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51822E-4B62-4D69-8D2B-6091BBE50614}"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0BE55C6-2B4C-4D2C-8373-D0E223789D2A}">
      <dgm:prSet/>
      <dgm:spPr/>
      <dgm:t>
        <a:bodyPr/>
        <a:lstStyle/>
        <a:p>
          <a:r>
            <a:rPr lang="en-US">
              <a:latin typeface="Times New Roman" charset="0"/>
              <a:ea typeface="Times New Roman" charset="0"/>
              <a:cs typeface="Times New Roman" charset="0"/>
            </a:rPr>
            <a:t>This course aims to teach realistic and functional English through a wide range of materials, including reading passages, listening exercises, and student interaction by enhancing language skills and vocabulary knowledge.</a:t>
          </a:r>
        </a:p>
      </dgm:t>
    </dgm:pt>
    <dgm:pt modelId="{67D086A7-93DB-4665-8AC9-3A90A0F74E27}" type="parTrans" cxnId="{986A0415-33D6-4D70-8F9E-44896220CF60}">
      <dgm:prSet/>
      <dgm:spPr/>
      <dgm:t>
        <a:bodyPr/>
        <a:lstStyle/>
        <a:p>
          <a:endParaRPr lang="en-US"/>
        </a:p>
      </dgm:t>
    </dgm:pt>
    <dgm:pt modelId="{918DF050-DB0C-4296-9BEA-7693C91BF96B}" type="sibTrans" cxnId="{986A0415-33D6-4D70-8F9E-44896220CF60}">
      <dgm:prSet/>
      <dgm:spPr/>
      <dgm:t>
        <a:bodyPr/>
        <a:lstStyle/>
        <a:p>
          <a:endParaRPr lang="en-US"/>
        </a:p>
      </dgm:t>
    </dgm:pt>
    <dgm:pt modelId="{523C0425-197C-4761-A7E8-288D73720F1A}">
      <dgm:prSet/>
      <dgm:spPr/>
      <dgm:t>
        <a:bodyPr/>
        <a:lstStyle/>
        <a:p>
          <a:r>
            <a:rPr lang="en-US">
              <a:latin typeface="Times New Roman" charset="0"/>
              <a:ea typeface="Times New Roman" charset="0"/>
              <a:cs typeface="Times New Roman" charset="0"/>
            </a:rPr>
            <a:t>The materials for the course will be;</a:t>
          </a:r>
        </a:p>
      </dgm:t>
    </dgm:pt>
    <dgm:pt modelId="{5553845D-20BD-4928-90C2-006D69723008}" type="parTrans" cxnId="{455654A1-BD33-495F-B9A0-DE491B71F8CA}">
      <dgm:prSet/>
      <dgm:spPr/>
      <dgm:t>
        <a:bodyPr/>
        <a:lstStyle/>
        <a:p>
          <a:endParaRPr lang="en-US"/>
        </a:p>
      </dgm:t>
    </dgm:pt>
    <dgm:pt modelId="{4CE02264-F1D6-4BA8-AD9A-27309141A311}" type="sibTrans" cxnId="{455654A1-BD33-495F-B9A0-DE491B71F8CA}">
      <dgm:prSet/>
      <dgm:spPr/>
      <dgm:t>
        <a:bodyPr/>
        <a:lstStyle/>
        <a:p>
          <a:endParaRPr lang="en-US"/>
        </a:p>
      </dgm:t>
    </dgm:pt>
    <dgm:pt modelId="{B14AD941-CE0C-4505-B7F7-E472846553BE}">
      <dgm:prSet/>
      <dgm:spPr/>
      <dgm:t>
        <a:bodyPr/>
        <a:lstStyle/>
        <a:p>
          <a:r>
            <a:rPr lang="tr-TR" dirty="0">
              <a:latin typeface="Times New Roman" charset="0"/>
              <a:ea typeface="Times New Roman" charset="0"/>
              <a:cs typeface="Times New Roman" charset="0"/>
            </a:rPr>
            <a:t>New Enterprise</a:t>
          </a:r>
          <a:r>
            <a:rPr lang="en-US" dirty="0">
              <a:latin typeface="Times New Roman" charset="0"/>
              <a:ea typeface="Times New Roman" charset="0"/>
              <a:cs typeface="Times New Roman" charset="0"/>
            </a:rPr>
            <a:t> </a:t>
          </a:r>
          <a:r>
            <a:rPr lang="tr-TR" dirty="0">
              <a:latin typeface="Times New Roman" charset="0"/>
              <a:ea typeface="Times New Roman" charset="0"/>
              <a:cs typeface="Times New Roman" charset="0"/>
            </a:rPr>
            <a:t>A</a:t>
          </a:r>
          <a:r>
            <a:rPr lang="en-US" dirty="0">
              <a:latin typeface="Times New Roman" charset="0"/>
              <a:ea typeface="Times New Roman" charset="0"/>
              <a:cs typeface="Times New Roman" charset="0"/>
            </a:rPr>
            <a:t>2</a:t>
          </a:r>
          <a:endParaRPr lang="tr-TR" dirty="0">
            <a:latin typeface="Times New Roman" charset="0"/>
            <a:ea typeface="Times New Roman" charset="0"/>
            <a:cs typeface="Times New Roman" charset="0"/>
          </a:endParaRPr>
        </a:p>
        <a:p>
          <a:r>
            <a:rPr lang="tr-TR" dirty="0">
              <a:latin typeface="Times New Roman" charset="0"/>
              <a:ea typeface="Times New Roman" charset="0"/>
              <a:cs typeface="Times New Roman" charset="0"/>
            </a:rPr>
            <a:t>New Enterprise</a:t>
          </a:r>
          <a:r>
            <a:rPr lang="en-US" dirty="0">
              <a:latin typeface="Times New Roman" charset="0"/>
              <a:ea typeface="Times New Roman" charset="0"/>
              <a:cs typeface="Times New Roman" charset="0"/>
            </a:rPr>
            <a:t> </a:t>
          </a:r>
          <a:r>
            <a:rPr lang="tr-TR" dirty="0">
              <a:latin typeface="Times New Roman" charset="0"/>
              <a:ea typeface="Times New Roman" charset="0"/>
              <a:cs typeface="Times New Roman" charset="0"/>
            </a:rPr>
            <a:t>B1</a:t>
          </a:r>
          <a:endParaRPr lang="en-US" dirty="0">
            <a:latin typeface="Times New Roman" charset="0"/>
            <a:ea typeface="Times New Roman" charset="0"/>
            <a:cs typeface="Times New Roman" charset="0"/>
          </a:endParaRPr>
        </a:p>
      </dgm:t>
    </dgm:pt>
    <dgm:pt modelId="{1C65E3A5-43AC-4585-BFB8-0E0BD4629A26}" type="parTrans" cxnId="{8D79C4E3-7B5D-433E-A32B-D45B6915ABB3}">
      <dgm:prSet/>
      <dgm:spPr/>
      <dgm:t>
        <a:bodyPr/>
        <a:lstStyle/>
        <a:p>
          <a:endParaRPr lang="en-US"/>
        </a:p>
      </dgm:t>
    </dgm:pt>
    <dgm:pt modelId="{4888C0C4-A79D-40CD-9CCD-99899D8C2F0D}" type="sibTrans" cxnId="{8D79C4E3-7B5D-433E-A32B-D45B6915ABB3}">
      <dgm:prSet/>
      <dgm:spPr/>
      <dgm:t>
        <a:bodyPr/>
        <a:lstStyle/>
        <a:p>
          <a:endParaRPr lang="en-US"/>
        </a:p>
      </dgm:t>
    </dgm:pt>
    <dgm:pt modelId="{424DA22E-C59F-4688-A3F6-CE0A804EA7A6}">
      <dgm:prSet/>
      <dgm:spPr/>
      <dgm:t>
        <a:bodyPr/>
        <a:lstStyle/>
        <a:p>
          <a:pPr algn="l"/>
          <a:r>
            <a:rPr lang="tr-TR" dirty="0" err="1">
              <a:latin typeface="Times New Roman" charset="0"/>
              <a:ea typeface="Times New Roman" charset="0"/>
              <a:cs typeface="Times New Roman" charset="0"/>
            </a:rPr>
            <a:t>DigiBooks</a:t>
          </a:r>
          <a:endParaRPr lang="en-US" dirty="0">
            <a:latin typeface="Times New Roman" charset="0"/>
            <a:ea typeface="Times New Roman" charset="0"/>
            <a:cs typeface="Times New Roman" charset="0"/>
          </a:endParaRPr>
        </a:p>
      </dgm:t>
    </dgm:pt>
    <dgm:pt modelId="{5613BC26-0956-4F9C-A586-3983D5600D88}" type="parTrans" cxnId="{A3505F45-795B-44A1-AD69-0D5466B4518B}">
      <dgm:prSet/>
      <dgm:spPr/>
      <dgm:t>
        <a:bodyPr/>
        <a:lstStyle/>
        <a:p>
          <a:endParaRPr lang="en-US"/>
        </a:p>
      </dgm:t>
    </dgm:pt>
    <dgm:pt modelId="{007E927A-2C8A-491F-BCE4-EF342A8CD162}" type="sibTrans" cxnId="{A3505F45-795B-44A1-AD69-0D5466B4518B}">
      <dgm:prSet/>
      <dgm:spPr/>
      <dgm:t>
        <a:bodyPr/>
        <a:lstStyle/>
        <a:p>
          <a:endParaRPr lang="en-US"/>
        </a:p>
      </dgm:t>
    </dgm:pt>
    <dgm:pt modelId="{0E740930-3E85-834E-A63A-28B641CFEB29}" type="pres">
      <dgm:prSet presAssocID="{A551822E-4B62-4D69-8D2B-6091BBE50614}" presName="Name0" presStyleCnt="0">
        <dgm:presLayoutVars>
          <dgm:dir/>
          <dgm:animLvl val="lvl"/>
          <dgm:resizeHandles val="exact"/>
        </dgm:presLayoutVars>
      </dgm:prSet>
      <dgm:spPr/>
    </dgm:pt>
    <dgm:pt modelId="{DFBC5C82-62B5-8345-9D02-F04792F9A0B8}" type="pres">
      <dgm:prSet presAssocID="{523C0425-197C-4761-A7E8-288D73720F1A}" presName="boxAndChildren" presStyleCnt="0"/>
      <dgm:spPr/>
    </dgm:pt>
    <dgm:pt modelId="{139478BE-74C2-4A40-BAA5-A064BA0C93BC}" type="pres">
      <dgm:prSet presAssocID="{523C0425-197C-4761-A7E8-288D73720F1A}" presName="parentTextBox" presStyleLbl="node1" presStyleIdx="0" presStyleCnt="2"/>
      <dgm:spPr/>
    </dgm:pt>
    <dgm:pt modelId="{24BA31C9-2E5B-A042-9EBE-E77C96C18593}" type="pres">
      <dgm:prSet presAssocID="{523C0425-197C-4761-A7E8-288D73720F1A}" presName="entireBox" presStyleLbl="node1" presStyleIdx="0" presStyleCnt="2"/>
      <dgm:spPr/>
    </dgm:pt>
    <dgm:pt modelId="{F5C76CCE-634B-DA41-BEC2-9309D58C8AD1}" type="pres">
      <dgm:prSet presAssocID="{523C0425-197C-4761-A7E8-288D73720F1A}" presName="descendantBox" presStyleCnt="0"/>
      <dgm:spPr/>
    </dgm:pt>
    <dgm:pt modelId="{3108266B-C7D0-3D41-8AAB-BF234906A573}" type="pres">
      <dgm:prSet presAssocID="{B14AD941-CE0C-4505-B7F7-E472846553BE}" presName="childTextBox" presStyleLbl="fgAccFollowNode1" presStyleIdx="0" presStyleCnt="2" custScaleX="190853">
        <dgm:presLayoutVars>
          <dgm:bulletEnabled val="1"/>
        </dgm:presLayoutVars>
      </dgm:prSet>
      <dgm:spPr/>
    </dgm:pt>
    <dgm:pt modelId="{64F10297-DC72-7F45-A3EC-B7143FBC504B}" type="pres">
      <dgm:prSet presAssocID="{424DA22E-C59F-4688-A3F6-CE0A804EA7A6}" presName="childTextBox" presStyleLbl="fgAccFollowNode1" presStyleIdx="1" presStyleCnt="2">
        <dgm:presLayoutVars>
          <dgm:bulletEnabled val="1"/>
        </dgm:presLayoutVars>
      </dgm:prSet>
      <dgm:spPr/>
    </dgm:pt>
    <dgm:pt modelId="{C021CEA7-9C3E-524B-AABA-ACD43B0F969B}" type="pres">
      <dgm:prSet presAssocID="{918DF050-DB0C-4296-9BEA-7693C91BF96B}" presName="sp" presStyleCnt="0"/>
      <dgm:spPr/>
    </dgm:pt>
    <dgm:pt modelId="{64B2AB89-8652-604C-86DA-38CE49C9CB51}" type="pres">
      <dgm:prSet presAssocID="{70BE55C6-2B4C-4D2C-8373-D0E223789D2A}" presName="arrowAndChildren" presStyleCnt="0"/>
      <dgm:spPr/>
    </dgm:pt>
    <dgm:pt modelId="{86AB875F-793F-1644-B8B5-721823CE313B}" type="pres">
      <dgm:prSet presAssocID="{70BE55C6-2B4C-4D2C-8373-D0E223789D2A}" presName="parentTextArrow" presStyleLbl="node1" presStyleIdx="1" presStyleCnt="2"/>
      <dgm:spPr/>
    </dgm:pt>
  </dgm:ptLst>
  <dgm:cxnLst>
    <dgm:cxn modelId="{22571B03-4607-2940-A64B-6A80BA8E3668}" type="presOf" srcId="{523C0425-197C-4761-A7E8-288D73720F1A}" destId="{24BA31C9-2E5B-A042-9EBE-E77C96C18593}" srcOrd="1" destOrd="0" presId="urn:microsoft.com/office/officeart/2005/8/layout/process4"/>
    <dgm:cxn modelId="{986A0415-33D6-4D70-8F9E-44896220CF60}" srcId="{A551822E-4B62-4D69-8D2B-6091BBE50614}" destId="{70BE55C6-2B4C-4D2C-8373-D0E223789D2A}" srcOrd="0" destOrd="0" parTransId="{67D086A7-93DB-4665-8AC9-3A90A0F74E27}" sibTransId="{918DF050-DB0C-4296-9BEA-7693C91BF96B}"/>
    <dgm:cxn modelId="{A3505F45-795B-44A1-AD69-0D5466B4518B}" srcId="{523C0425-197C-4761-A7E8-288D73720F1A}" destId="{424DA22E-C59F-4688-A3F6-CE0A804EA7A6}" srcOrd="1" destOrd="0" parTransId="{5613BC26-0956-4F9C-A586-3983D5600D88}" sibTransId="{007E927A-2C8A-491F-BCE4-EF342A8CD162}"/>
    <dgm:cxn modelId="{9540EA4F-EB03-064E-9C44-F54367C3C93F}" type="presOf" srcId="{A551822E-4B62-4D69-8D2B-6091BBE50614}" destId="{0E740930-3E85-834E-A63A-28B641CFEB29}" srcOrd="0" destOrd="0" presId="urn:microsoft.com/office/officeart/2005/8/layout/process4"/>
    <dgm:cxn modelId="{944C0C6C-8748-A24F-9B1F-E5E404D456B0}" type="presOf" srcId="{70BE55C6-2B4C-4D2C-8373-D0E223789D2A}" destId="{86AB875F-793F-1644-B8B5-721823CE313B}" srcOrd="0" destOrd="0" presId="urn:microsoft.com/office/officeart/2005/8/layout/process4"/>
    <dgm:cxn modelId="{46E23081-5DC2-1344-967C-E29BB915F71C}" type="presOf" srcId="{424DA22E-C59F-4688-A3F6-CE0A804EA7A6}" destId="{64F10297-DC72-7F45-A3EC-B7143FBC504B}" srcOrd="0" destOrd="0" presId="urn:microsoft.com/office/officeart/2005/8/layout/process4"/>
    <dgm:cxn modelId="{455654A1-BD33-495F-B9A0-DE491B71F8CA}" srcId="{A551822E-4B62-4D69-8D2B-6091BBE50614}" destId="{523C0425-197C-4761-A7E8-288D73720F1A}" srcOrd="1" destOrd="0" parTransId="{5553845D-20BD-4928-90C2-006D69723008}" sibTransId="{4CE02264-F1D6-4BA8-AD9A-27309141A311}"/>
    <dgm:cxn modelId="{52AFFCC4-1C02-6C4B-B1E8-3FB41AEE795D}" type="presOf" srcId="{523C0425-197C-4761-A7E8-288D73720F1A}" destId="{139478BE-74C2-4A40-BAA5-A064BA0C93BC}" srcOrd="0" destOrd="0" presId="urn:microsoft.com/office/officeart/2005/8/layout/process4"/>
    <dgm:cxn modelId="{1D2DBDDE-478C-7645-8821-7226338803B9}" type="presOf" srcId="{B14AD941-CE0C-4505-B7F7-E472846553BE}" destId="{3108266B-C7D0-3D41-8AAB-BF234906A573}" srcOrd="0" destOrd="0" presId="urn:microsoft.com/office/officeart/2005/8/layout/process4"/>
    <dgm:cxn modelId="{8D79C4E3-7B5D-433E-A32B-D45B6915ABB3}" srcId="{523C0425-197C-4761-A7E8-288D73720F1A}" destId="{B14AD941-CE0C-4505-B7F7-E472846553BE}" srcOrd="0" destOrd="0" parTransId="{1C65E3A5-43AC-4585-BFB8-0E0BD4629A26}" sibTransId="{4888C0C4-A79D-40CD-9CCD-99899D8C2F0D}"/>
    <dgm:cxn modelId="{5A5E747E-F08A-8F4B-8208-89E649CC6A29}" type="presParOf" srcId="{0E740930-3E85-834E-A63A-28B641CFEB29}" destId="{DFBC5C82-62B5-8345-9D02-F04792F9A0B8}" srcOrd="0" destOrd="0" presId="urn:microsoft.com/office/officeart/2005/8/layout/process4"/>
    <dgm:cxn modelId="{B0587FBA-AC9D-AE47-A304-A3A93B08D45E}" type="presParOf" srcId="{DFBC5C82-62B5-8345-9D02-F04792F9A0B8}" destId="{139478BE-74C2-4A40-BAA5-A064BA0C93BC}" srcOrd="0" destOrd="0" presId="urn:microsoft.com/office/officeart/2005/8/layout/process4"/>
    <dgm:cxn modelId="{CA7D378E-7D0D-4F4F-9405-6F76B303634E}" type="presParOf" srcId="{DFBC5C82-62B5-8345-9D02-F04792F9A0B8}" destId="{24BA31C9-2E5B-A042-9EBE-E77C96C18593}" srcOrd="1" destOrd="0" presId="urn:microsoft.com/office/officeart/2005/8/layout/process4"/>
    <dgm:cxn modelId="{82CD71D6-BFDD-324A-AF70-62455701778C}" type="presParOf" srcId="{DFBC5C82-62B5-8345-9D02-F04792F9A0B8}" destId="{F5C76CCE-634B-DA41-BEC2-9309D58C8AD1}" srcOrd="2" destOrd="0" presId="urn:microsoft.com/office/officeart/2005/8/layout/process4"/>
    <dgm:cxn modelId="{4FB5FA38-0F55-364D-9FF0-F3D6F5D2B356}" type="presParOf" srcId="{F5C76CCE-634B-DA41-BEC2-9309D58C8AD1}" destId="{3108266B-C7D0-3D41-8AAB-BF234906A573}" srcOrd="0" destOrd="0" presId="urn:microsoft.com/office/officeart/2005/8/layout/process4"/>
    <dgm:cxn modelId="{F1B80E79-6CDE-EF4D-8961-E1D0BA18816C}" type="presParOf" srcId="{F5C76CCE-634B-DA41-BEC2-9309D58C8AD1}" destId="{64F10297-DC72-7F45-A3EC-B7143FBC504B}" srcOrd="1" destOrd="0" presId="urn:microsoft.com/office/officeart/2005/8/layout/process4"/>
    <dgm:cxn modelId="{C5136D29-0165-AA4B-8D6E-0633135D77D1}" type="presParOf" srcId="{0E740930-3E85-834E-A63A-28B641CFEB29}" destId="{C021CEA7-9C3E-524B-AABA-ACD43B0F969B}" srcOrd="1" destOrd="0" presId="urn:microsoft.com/office/officeart/2005/8/layout/process4"/>
    <dgm:cxn modelId="{9F929C4B-D6FA-8742-8759-D19B7CEC4397}" type="presParOf" srcId="{0E740930-3E85-834E-A63A-28B641CFEB29}" destId="{64B2AB89-8652-604C-86DA-38CE49C9CB51}" srcOrd="2" destOrd="0" presId="urn:microsoft.com/office/officeart/2005/8/layout/process4"/>
    <dgm:cxn modelId="{EEF5EF09-E24E-CC4F-A129-6004604C610C}" type="presParOf" srcId="{64B2AB89-8652-604C-86DA-38CE49C9CB51}" destId="{86AB875F-793F-1644-B8B5-721823CE313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51822E-4B62-4D69-8D2B-6091BBE50614}"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0BE55C6-2B4C-4D2C-8373-D0E223789D2A}">
      <dgm:prSet/>
      <dgm:spPr/>
      <dgm:t>
        <a:bodyPr/>
        <a:lstStyle/>
        <a:p>
          <a:r>
            <a:rPr lang="en-US">
              <a:latin typeface="Times New Roman" charset="0"/>
              <a:ea typeface="Times New Roman" charset="0"/>
              <a:cs typeface="Times New Roman" charset="0"/>
            </a:rPr>
            <a:t>This course aims to improve students’ reading and writing skills and is designed for students to embark on undergraduate studies, which heavily involve academic reading and writing. The students are expected to use their reading and writing skills to analyze academic readings and to integrate ideas into their own writing.</a:t>
          </a:r>
          <a:endParaRPr lang="en-US"/>
        </a:p>
      </dgm:t>
    </dgm:pt>
    <dgm:pt modelId="{67D086A7-93DB-4665-8AC9-3A90A0F74E27}" type="parTrans" cxnId="{986A0415-33D6-4D70-8F9E-44896220CF60}">
      <dgm:prSet/>
      <dgm:spPr/>
      <dgm:t>
        <a:bodyPr/>
        <a:lstStyle/>
        <a:p>
          <a:endParaRPr lang="en-US"/>
        </a:p>
      </dgm:t>
    </dgm:pt>
    <dgm:pt modelId="{918DF050-DB0C-4296-9BEA-7693C91BF96B}" type="sibTrans" cxnId="{986A0415-33D6-4D70-8F9E-44896220CF60}">
      <dgm:prSet/>
      <dgm:spPr/>
      <dgm:t>
        <a:bodyPr/>
        <a:lstStyle/>
        <a:p>
          <a:endParaRPr lang="en-US"/>
        </a:p>
      </dgm:t>
    </dgm:pt>
    <dgm:pt modelId="{523C0425-197C-4761-A7E8-288D73720F1A}">
      <dgm:prSet/>
      <dgm:spPr/>
      <dgm:t>
        <a:bodyPr/>
        <a:lstStyle/>
        <a:p>
          <a:r>
            <a:rPr lang="en-US">
              <a:latin typeface="Times New Roman" charset="0"/>
              <a:ea typeface="Times New Roman" charset="0"/>
              <a:cs typeface="Times New Roman" charset="0"/>
            </a:rPr>
            <a:t>The materials for the course will be;</a:t>
          </a:r>
        </a:p>
      </dgm:t>
    </dgm:pt>
    <dgm:pt modelId="{5553845D-20BD-4928-90C2-006D69723008}" type="parTrans" cxnId="{455654A1-BD33-495F-B9A0-DE491B71F8CA}">
      <dgm:prSet/>
      <dgm:spPr/>
      <dgm:t>
        <a:bodyPr/>
        <a:lstStyle/>
        <a:p>
          <a:endParaRPr lang="en-US"/>
        </a:p>
      </dgm:t>
    </dgm:pt>
    <dgm:pt modelId="{4CE02264-F1D6-4BA8-AD9A-27309141A311}" type="sibTrans" cxnId="{455654A1-BD33-495F-B9A0-DE491B71F8CA}">
      <dgm:prSet/>
      <dgm:spPr/>
      <dgm:t>
        <a:bodyPr/>
        <a:lstStyle/>
        <a:p>
          <a:endParaRPr lang="en-US"/>
        </a:p>
      </dgm:t>
    </dgm:pt>
    <dgm:pt modelId="{B14AD941-CE0C-4505-B7F7-E472846553BE}">
      <dgm:prSet/>
      <dgm:spPr/>
      <dgm:t>
        <a:bodyPr/>
        <a:lstStyle/>
        <a:p>
          <a:r>
            <a:rPr lang="tr-TR" dirty="0" err="1">
              <a:latin typeface="Times New Roman" charset="0"/>
              <a:ea typeface="Times New Roman" charset="0"/>
              <a:cs typeface="Times New Roman" charset="0"/>
            </a:rPr>
            <a:t>Targets</a:t>
          </a:r>
          <a:endParaRPr lang="tr-TR" dirty="0">
            <a:latin typeface="Times New Roman" charset="0"/>
            <a:ea typeface="Times New Roman" charset="0"/>
            <a:cs typeface="Times New Roman" charset="0"/>
          </a:endParaRPr>
        </a:p>
        <a:p>
          <a:r>
            <a:rPr lang="tr-TR" dirty="0">
              <a:latin typeface="Times New Roman" charset="0"/>
              <a:ea typeface="Times New Roman" charset="0"/>
              <a:cs typeface="Times New Roman" charset="0"/>
            </a:rPr>
            <a:t>Reading &amp; </a:t>
          </a:r>
          <a:r>
            <a:rPr lang="tr-TR" dirty="0" err="1">
              <a:latin typeface="Times New Roman" charset="0"/>
              <a:ea typeface="Times New Roman" charset="0"/>
              <a:cs typeface="Times New Roman" charset="0"/>
            </a:rPr>
            <a:t>Writing</a:t>
          </a:r>
          <a:r>
            <a:rPr lang="tr-TR" dirty="0">
              <a:latin typeface="Times New Roman" charset="0"/>
              <a:ea typeface="Times New Roman" charset="0"/>
              <a:cs typeface="Times New Roman" charset="0"/>
            </a:rPr>
            <a:t>  (2&amp;3)</a:t>
          </a:r>
          <a:endParaRPr lang="en-US" dirty="0"/>
        </a:p>
      </dgm:t>
    </dgm:pt>
    <dgm:pt modelId="{1C65E3A5-43AC-4585-BFB8-0E0BD4629A26}" type="parTrans" cxnId="{8D79C4E3-7B5D-433E-A32B-D45B6915ABB3}">
      <dgm:prSet/>
      <dgm:spPr/>
      <dgm:t>
        <a:bodyPr/>
        <a:lstStyle/>
        <a:p>
          <a:endParaRPr lang="en-US"/>
        </a:p>
      </dgm:t>
    </dgm:pt>
    <dgm:pt modelId="{4888C0C4-A79D-40CD-9CCD-99899D8C2F0D}" type="sibTrans" cxnId="{8D79C4E3-7B5D-433E-A32B-D45B6915ABB3}">
      <dgm:prSet/>
      <dgm:spPr/>
      <dgm:t>
        <a:bodyPr/>
        <a:lstStyle/>
        <a:p>
          <a:endParaRPr lang="en-US"/>
        </a:p>
      </dgm:t>
    </dgm:pt>
    <dgm:pt modelId="{424DA22E-C59F-4688-A3F6-CE0A804EA7A6}">
      <dgm:prSet/>
      <dgm:spPr/>
      <dgm:t>
        <a:bodyPr/>
        <a:lstStyle/>
        <a:p>
          <a:endParaRPr lang="en-US" dirty="0"/>
        </a:p>
      </dgm:t>
    </dgm:pt>
    <dgm:pt modelId="{5613BC26-0956-4F9C-A586-3983D5600D88}" type="parTrans" cxnId="{A3505F45-795B-44A1-AD69-0D5466B4518B}">
      <dgm:prSet/>
      <dgm:spPr/>
      <dgm:t>
        <a:bodyPr/>
        <a:lstStyle/>
        <a:p>
          <a:endParaRPr lang="en-US"/>
        </a:p>
      </dgm:t>
    </dgm:pt>
    <dgm:pt modelId="{007E927A-2C8A-491F-BCE4-EF342A8CD162}" type="sibTrans" cxnId="{A3505F45-795B-44A1-AD69-0D5466B4518B}">
      <dgm:prSet/>
      <dgm:spPr/>
      <dgm:t>
        <a:bodyPr/>
        <a:lstStyle/>
        <a:p>
          <a:endParaRPr lang="en-US"/>
        </a:p>
      </dgm:t>
    </dgm:pt>
    <dgm:pt modelId="{0E740930-3E85-834E-A63A-28B641CFEB29}" type="pres">
      <dgm:prSet presAssocID="{A551822E-4B62-4D69-8D2B-6091BBE50614}" presName="Name0" presStyleCnt="0">
        <dgm:presLayoutVars>
          <dgm:dir/>
          <dgm:animLvl val="lvl"/>
          <dgm:resizeHandles val="exact"/>
        </dgm:presLayoutVars>
      </dgm:prSet>
      <dgm:spPr/>
    </dgm:pt>
    <dgm:pt modelId="{DFBC5C82-62B5-8345-9D02-F04792F9A0B8}" type="pres">
      <dgm:prSet presAssocID="{523C0425-197C-4761-A7E8-288D73720F1A}" presName="boxAndChildren" presStyleCnt="0"/>
      <dgm:spPr/>
    </dgm:pt>
    <dgm:pt modelId="{139478BE-74C2-4A40-BAA5-A064BA0C93BC}" type="pres">
      <dgm:prSet presAssocID="{523C0425-197C-4761-A7E8-288D73720F1A}" presName="parentTextBox" presStyleLbl="node1" presStyleIdx="0" presStyleCnt="2"/>
      <dgm:spPr/>
    </dgm:pt>
    <dgm:pt modelId="{24BA31C9-2E5B-A042-9EBE-E77C96C18593}" type="pres">
      <dgm:prSet presAssocID="{523C0425-197C-4761-A7E8-288D73720F1A}" presName="entireBox" presStyleLbl="node1" presStyleIdx="0" presStyleCnt="2"/>
      <dgm:spPr/>
    </dgm:pt>
    <dgm:pt modelId="{F5C76CCE-634B-DA41-BEC2-9309D58C8AD1}" type="pres">
      <dgm:prSet presAssocID="{523C0425-197C-4761-A7E8-288D73720F1A}" presName="descendantBox" presStyleCnt="0"/>
      <dgm:spPr/>
    </dgm:pt>
    <dgm:pt modelId="{3108266B-C7D0-3D41-8AAB-BF234906A573}" type="pres">
      <dgm:prSet presAssocID="{B14AD941-CE0C-4505-B7F7-E472846553BE}" presName="childTextBox" presStyleLbl="fgAccFollowNode1" presStyleIdx="0" presStyleCnt="2" custScaleX="2000000">
        <dgm:presLayoutVars>
          <dgm:bulletEnabled val="1"/>
        </dgm:presLayoutVars>
      </dgm:prSet>
      <dgm:spPr/>
    </dgm:pt>
    <dgm:pt modelId="{64F10297-DC72-7F45-A3EC-B7143FBC504B}" type="pres">
      <dgm:prSet presAssocID="{424DA22E-C59F-4688-A3F6-CE0A804EA7A6}" presName="childTextBox" presStyleLbl="fgAccFollowNode1" presStyleIdx="1" presStyleCnt="2" custScaleX="28151">
        <dgm:presLayoutVars>
          <dgm:bulletEnabled val="1"/>
        </dgm:presLayoutVars>
      </dgm:prSet>
      <dgm:spPr/>
    </dgm:pt>
    <dgm:pt modelId="{C021CEA7-9C3E-524B-AABA-ACD43B0F969B}" type="pres">
      <dgm:prSet presAssocID="{918DF050-DB0C-4296-9BEA-7693C91BF96B}" presName="sp" presStyleCnt="0"/>
      <dgm:spPr/>
    </dgm:pt>
    <dgm:pt modelId="{64B2AB89-8652-604C-86DA-38CE49C9CB51}" type="pres">
      <dgm:prSet presAssocID="{70BE55C6-2B4C-4D2C-8373-D0E223789D2A}" presName="arrowAndChildren" presStyleCnt="0"/>
      <dgm:spPr/>
    </dgm:pt>
    <dgm:pt modelId="{86AB875F-793F-1644-B8B5-721823CE313B}" type="pres">
      <dgm:prSet presAssocID="{70BE55C6-2B4C-4D2C-8373-D0E223789D2A}" presName="parentTextArrow" presStyleLbl="node1" presStyleIdx="1" presStyleCnt="2"/>
      <dgm:spPr/>
    </dgm:pt>
  </dgm:ptLst>
  <dgm:cxnLst>
    <dgm:cxn modelId="{D2C74413-85FE-914C-9650-042DE7543851}" type="presOf" srcId="{523C0425-197C-4761-A7E8-288D73720F1A}" destId="{24BA31C9-2E5B-A042-9EBE-E77C96C18593}" srcOrd="1" destOrd="0" presId="urn:microsoft.com/office/officeart/2005/8/layout/process4"/>
    <dgm:cxn modelId="{986A0415-33D6-4D70-8F9E-44896220CF60}" srcId="{A551822E-4B62-4D69-8D2B-6091BBE50614}" destId="{70BE55C6-2B4C-4D2C-8373-D0E223789D2A}" srcOrd="0" destOrd="0" parTransId="{67D086A7-93DB-4665-8AC9-3A90A0F74E27}" sibTransId="{918DF050-DB0C-4296-9BEA-7693C91BF96B}"/>
    <dgm:cxn modelId="{E5A5633E-848B-254D-846C-5C5A6AB22304}" type="presOf" srcId="{A551822E-4B62-4D69-8D2B-6091BBE50614}" destId="{0E740930-3E85-834E-A63A-28B641CFEB29}" srcOrd="0" destOrd="0" presId="urn:microsoft.com/office/officeart/2005/8/layout/process4"/>
    <dgm:cxn modelId="{A3505F45-795B-44A1-AD69-0D5466B4518B}" srcId="{523C0425-197C-4761-A7E8-288D73720F1A}" destId="{424DA22E-C59F-4688-A3F6-CE0A804EA7A6}" srcOrd="1" destOrd="0" parTransId="{5613BC26-0956-4F9C-A586-3983D5600D88}" sibTransId="{007E927A-2C8A-491F-BCE4-EF342A8CD162}"/>
    <dgm:cxn modelId="{6B80AA52-60E7-7C49-B940-7547F96B6BD1}" type="presOf" srcId="{70BE55C6-2B4C-4D2C-8373-D0E223789D2A}" destId="{86AB875F-793F-1644-B8B5-721823CE313B}" srcOrd="0" destOrd="0" presId="urn:microsoft.com/office/officeart/2005/8/layout/process4"/>
    <dgm:cxn modelId="{097A637E-9BEC-A349-8862-0D35188A8ED9}" type="presOf" srcId="{B14AD941-CE0C-4505-B7F7-E472846553BE}" destId="{3108266B-C7D0-3D41-8AAB-BF234906A573}" srcOrd="0" destOrd="0" presId="urn:microsoft.com/office/officeart/2005/8/layout/process4"/>
    <dgm:cxn modelId="{455654A1-BD33-495F-B9A0-DE491B71F8CA}" srcId="{A551822E-4B62-4D69-8D2B-6091BBE50614}" destId="{523C0425-197C-4761-A7E8-288D73720F1A}" srcOrd="1" destOrd="0" parTransId="{5553845D-20BD-4928-90C2-006D69723008}" sibTransId="{4CE02264-F1D6-4BA8-AD9A-27309141A311}"/>
    <dgm:cxn modelId="{392209B9-A8FD-C241-9E0E-0E228D148C8E}" type="presOf" srcId="{523C0425-197C-4761-A7E8-288D73720F1A}" destId="{139478BE-74C2-4A40-BAA5-A064BA0C93BC}" srcOrd="0" destOrd="0" presId="urn:microsoft.com/office/officeart/2005/8/layout/process4"/>
    <dgm:cxn modelId="{8D79C4E3-7B5D-433E-A32B-D45B6915ABB3}" srcId="{523C0425-197C-4761-A7E8-288D73720F1A}" destId="{B14AD941-CE0C-4505-B7F7-E472846553BE}" srcOrd="0" destOrd="0" parTransId="{1C65E3A5-43AC-4585-BFB8-0E0BD4629A26}" sibTransId="{4888C0C4-A79D-40CD-9CCD-99899D8C2F0D}"/>
    <dgm:cxn modelId="{9606B2FE-C90C-B546-8D30-409225929808}" type="presOf" srcId="{424DA22E-C59F-4688-A3F6-CE0A804EA7A6}" destId="{64F10297-DC72-7F45-A3EC-B7143FBC504B}" srcOrd="0" destOrd="0" presId="urn:microsoft.com/office/officeart/2005/8/layout/process4"/>
    <dgm:cxn modelId="{5CB569E8-2597-E948-B14F-0065A895CFD5}" type="presParOf" srcId="{0E740930-3E85-834E-A63A-28B641CFEB29}" destId="{DFBC5C82-62B5-8345-9D02-F04792F9A0B8}" srcOrd="0" destOrd="0" presId="urn:microsoft.com/office/officeart/2005/8/layout/process4"/>
    <dgm:cxn modelId="{F97E1790-90AC-604B-8F6B-2C5CCEB500AE}" type="presParOf" srcId="{DFBC5C82-62B5-8345-9D02-F04792F9A0B8}" destId="{139478BE-74C2-4A40-BAA5-A064BA0C93BC}" srcOrd="0" destOrd="0" presId="urn:microsoft.com/office/officeart/2005/8/layout/process4"/>
    <dgm:cxn modelId="{F81886BD-A4C4-4246-B54E-A4E113ACD15B}" type="presParOf" srcId="{DFBC5C82-62B5-8345-9D02-F04792F9A0B8}" destId="{24BA31C9-2E5B-A042-9EBE-E77C96C18593}" srcOrd="1" destOrd="0" presId="urn:microsoft.com/office/officeart/2005/8/layout/process4"/>
    <dgm:cxn modelId="{BAF45B05-DEF1-7F4B-AC48-16DB2EA6CFD2}" type="presParOf" srcId="{DFBC5C82-62B5-8345-9D02-F04792F9A0B8}" destId="{F5C76CCE-634B-DA41-BEC2-9309D58C8AD1}" srcOrd="2" destOrd="0" presId="urn:microsoft.com/office/officeart/2005/8/layout/process4"/>
    <dgm:cxn modelId="{9400C52F-2E04-1045-BD4E-AF92167D83DD}" type="presParOf" srcId="{F5C76CCE-634B-DA41-BEC2-9309D58C8AD1}" destId="{3108266B-C7D0-3D41-8AAB-BF234906A573}" srcOrd="0" destOrd="0" presId="urn:microsoft.com/office/officeart/2005/8/layout/process4"/>
    <dgm:cxn modelId="{CC9C8CB4-9D13-324A-B907-D0114380CAE4}" type="presParOf" srcId="{F5C76CCE-634B-DA41-BEC2-9309D58C8AD1}" destId="{64F10297-DC72-7F45-A3EC-B7143FBC504B}" srcOrd="1" destOrd="0" presId="urn:microsoft.com/office/officeart/2005/8/layout/process4"/>
    <dgm:cxn modelId="{0017789D-4185-C345-A20B-BB8929D7AC1F}" type="presParOf" srcId="{0E740930-3E85-834E-A63A-28B641CFEB29}" destId="{C021CEA7-9C3E-524B-AABA-ACD43B0F969B}" srcOrd="1" destOrd="0" presId="urn:microsoft.com/office/officeart/2005/8/layout/process4"/>
    <dgm:cxn modelId="{183609DB-CDCC-B942-9A0D-667437B11C65}" type="presParOf" srcId="{0E740930-3E85-834E-A63A-28B641CFEB29}" destId="{64B2AB89-8652-604C-86DA-38CE49C9CB51}" srcOrd="2" destOrd="0" presId="urn:microsoft.com/office/officeart/2005/8/layout/process4"/>
    <dgm:cxn modelId="{3A5488E8-EF1D-7440-A0AC-B2BAE72DE496}" type="presParOf" srcId="{64B2AB89-8652-604C-86DA-38CE49C9CB51}" destId="{86AB875F-793F-1644-B8B5-721823CE313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51822E-4B62-4D69-8D2B-6091BBE50614}"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0BE55C6-2B4C-4D2C-8373-D0E223789D2A}">
      <dgm:prSet/>
      <dgm:spPr/>
      <dgm:t>
        <a:bodyPr/>
        <a:lstStyle/>
        <a:p>
          <a:r>
            <a:rPr lang="en-US">
              <a:latin typeface="Times New Roman" charset="0"/>
              <a:ea typeface="Times New Roman" charset="0"/>
              <a:cs typeface="Times New Roman" charset="0"/>
            </a:rPr>
            <a:t>This course aims to teach realistic and functional English through a wide range of materials, including reading passages, listening exercises, and student interaction by enhancing language skills and vocabulary knowledge.</a:t>
          </a:r>
        </a:p>
      </dgm:t>
    </dgm:pt>
    <dgm:pt modelId="{67D086A7-93DB-4665-8AC9-3A90A0F74E27}" type="parTrans" cxnId="{986A0415-33D6-4D70-8F9E-44896220CF60}">
      <dgm:prSet/>
      <dgm:spPr/>
      <dgm:t>
        <a:bodyPr/>
        <a:lstStyle/>
        <a:p>
          <a:endParaRPr lang="en-US"/>
        </a:p>
      </dgm:t>
    </dgm:pt>
    <dgm:pt modelId="{918DF050-DB0C-4296-9BEA-7693C91BF96B}" type="sibTrans" cxnId="{986A0415-33D6-4D70-8F9E-44896220CF60}">
      <dgm:prSet/>
      <dgm:spPr/>
      <dgm:t>
        <a:bodyPr/>
        <a:lstStyle/>
        <a:p>
          <a:endParaRPr lang="en-US"/>
        </a:p>
      </dgm:t>
    </dgm:pt>
    <dgm:pt modelId="{523C0425-197C-4761-A7E8-288D73720F1A}">
      <dgm:prSet/>
      <dgm:spPr/>
      <dgm:t>
        <a:bodyPr/>
        <a:lstStyle/>
        <a:p>
          <a:r>
            <a:rPr lang="en-US">
              <a:latin typeface="Times New Roman" charset="0"/>
              <a:ea typeface="Times New Roman" charset="0"/>
              <a:cs typeface="Times New Roman" charset="0"/>
            </a:rPr>
            <a:t>The materials for the course will be;</a:t>
          </a:r>
        </a:p>
      </dgm:t>
    </dgm:pt>
    <dgm:pt modelId="{5553845D-20BD-4928-90C2-006D69723008}" type="parTrans" cxnId="{455654A1-BD33-495F-B9A0-DE491B71F8CA}">
      <dgm:prSet/>
      <dgm:spPr/>
      <dgm:t>
        <a:bodyPr/>
        <a:lstStyle/>
        <a:p>
          <a:endParaRPr lang="en-US"/>
        </a:p>
      </dgm:t>
    </dgm:pt>
    <dgm:pt modelId="{4CE02264-F1D6-4BA8-AD9A-27309141A311}" type="sibTrans" cxnId="{455654A1-BD33-495F-B9A0-DE491B71F8CA}">
      <dgm:prSet/>
      <dgm:spPr/>
      <dgm:t>
        <a:bodyPr/>
        <a:lstStyle/>
        <a:p>
          <a:endParaRPr lang="en-US"/>
        </a:p>
      </dgm:t>
    </dgm:pt>
    <dgm:pt modelId="{B14AD941-CE0C-4505-B7F7-E472846553BE}">
      <dgm:prSet/>
      <dgm:spPr/>
      <dgm:t>
        <a:bodyPr/>
        <a:lstStyle/>
        <a:p>
          <a:r>
            <a:rPr lang="tr-TR" dirty="0">
              <a:latin typeface="Times New Roman" charset="0"/>
              <a:ea typeface="Times New Roman" charset="0"/>
              <a:cs typeface="Times New Roman" charset="0"/>
            </a:rPr>
            <a:t>New </a:t>
          </a:r>
          <a:r>
            <a:rPr lang="tr-TR" dirty="0" err="1">
              <a:latin typeface="Times New Roman" charset="0"/>
              <a:ea typeface="Times New Roman" charset="0"/>
              <a:cs typeface="Times New Roman" charset="0"/>
            </a:rPr>
            <a:t>Interaction</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Listening</a:t>
          </a:r>
          <a:r>
            <a:rPr lang="tr-TR" dirty="0">
              <a:latin typeface="Times New Roman" charset="0"/>
              <a:ea typeface="Times New Roman" charset="0"/>
              <a:cs typeface="Times New Roman" charset="0"/>
            </a:rPr>
            <a:t> &amp; </a:t>
          </a:r>
          <a:r>
            <a:rPr lang="tr-TR" dirty="0" err="1">
              <a:latin typeface="Times New Roman" charset="0"/>
              <a:ea typeface="Times New Roman" charset="0"/>
              <a:cs typeface="Times New Roman" charset="0"/>
            </a:rPr>
            <a:t>Speaking</a:t>
          </a:r>
          <a:r>
            <a:rPr lang="tr-TR" dirty="0">
              <a:latin typeface="Times New Roman" charset="0"/>
              <a:ea typeface="Times New Roman" charset="0"/>
              <a:cs typeface="Times New Roman" charset="0"/>
            </a:rPr>
            <a:t>  (1&amp;2)</a:t>
          </a:r>
          <a:endParaRPr lang="en-US" dirty="0"/>
        </a:p>
      </dgm:t>
    </dgm:pt>
    <dgm:pt modelId="{1C65E3A5-43AC-4585-BFB8-0E0BD4629A26}" type="parTrans" cxnId="{8D79C4E3-7B5D-433E-A32B-D45B6915ABB3}">
      <dgm:prSet/>
      <dgm:spPr/>
      <dgm:t>
        <a:bodyPr/>
        <a:lstStyle/>
        <a:p>
          <a:endParaRPr lang="en-US"/>
        </a:p>
      </dgm:t>
    </dgm:pt>
    <dgm:pt modelId="{4888C0C4-A79D-40CD-9CCD-99899D8C2F0D}" type="sibTrans" cxnId="{8D79C4E3-7B5D-433E-A32B-D45B6915ABB3}">
      <dgm:prSet/>
      <dgm:spPr/>
      <dgm:t>
        <a:bodyPr/>
        <a:lstStyle/>
        <a:p>
          <a:endParaRPr lang="en-US"/>
        </a:p>
      </dgm:t>
    </dgm:pt>
    <dgm:pt modelId="{424DA22E-C59F-4688-A3F6-CE0A804EA7A6}">
      <dgm:prSet/>
      <dgm:spPr/>
      <dgm:t>
        <a:bodyPr/>
        <a:lstStyle/>
        <a:p>
          <a:r>
            <a:rPr lang="tr-TR" dirty="0">
              <a:latin typeface="Times New Roman" charset="0"/>
              <a:ea typeface="Times New Roman" charset="0"/>
              <a:cs typeface="Times New Roman" charset="0"/>
            </a:rPr>
            <a:t>McGraw </a:t>
          </a:r>
          <a:r>
            <a:rPr lang="tr-TR" dirty="0" err="1">
              <a:latin typeface="Times New Roman" charset="0"/>
              <a:ea typeface="Times New Roman" charset="0"/>
              <a:cs typeface="Times New Roman" charset="0"/>
            </a:rPr>
            <a:t>Hill</a:t>
          </a:r>
          <a:r>
            <a:rPr lang="tr-TR" dirty="0">
              <a:latin typeface="Times New Roman" charset="0"/>
              <a:ea typeface="Times New Roman" charset="0"/>
              <a:cs typeface="Times New Roman" charset="0"/>
            </a:rPr>
            <a:t> Connect </a:t>
          </a:r>
        </a:p>
      </dgm:t>
    </dgm:pt>
    <dgm:pt modelId="{5613BC26-0956-4F9C-A586-3983D5600D88}" type="parTrans" cxnId="{A3505F45-795B-44A1-AD69-0D5466B4518B}">
      <dgm:prSet/>
      <dgm:spPr/>
      <dgm:t>
        <a:bodyPr/>
        <a:lstStyle/>
        <a:p>
          <a:endParaRPr lang="en-US"/>
        </a:p>
      </dgm:t>
    </dgm:pt>
    <dgm:pt modelId="{007E927A-2C8A-491F-BCE4-EF342A8CD162}" type="sibTrans" cxnId="{A3505F45-795B-44A1-AD69-0D5466B4518B}">
      <dgm:prSet/>
      <dgm:spPr/>
      <dgm:t>
        <a:bodyPr/>
        <a:lstStyle/>
        <a:p>
          <a:endParaRPr lang="en-US"/>
        </a:p>
      </dgm:t>
    </dgm:pt>
    <dgm:pt modelId="{0E740930-3E85-834E-A63A-28B641CFEB29}" type="pres">
      <dgm:prSet presAssocID="{A551822E-4B62-4D69-8D2B-6091BBE50614}" presName="Name0" presStyleCnt="0">
        <dgm:presLayoutVars>
          <dgm:dir/>
          <dgm:animLvl val="lvl"/>
          <dgm:resizeHandles val="exact"/>
        </dgm:presLayoutVars>
      </dgm:prSet>
      <dgm:spPr/>
    </dgm:pt>
    <dgm:pt modelId="{DFBC5C82-62B5-8345-9D02-F04792F9A0B8}" type="pres">
      <dgm:prSet presAssocID="{523C0425-197C-4761-A7E8-288D73720F1A}" presName="boxAndChildren" presStyleCnt="0"/>
      <dgm:spPr/>
    </dgm:pt>
    <dgm:pt modelId="{139478BE-74C2-4A40-BAA5-A064BA0C93BC}" type="pres">
      <dgm:prSet presAssocID="{523C0425-197C-4761-A7E8-288D73720F1A}" presName="parentTextBox" presStyleLbl="node1" presStyleIdx="0" presStyleCnt="2"/>
      <dgm:spPr/>
    </dgm:pt>
    <dgm:pt modelId="{24BA31C9-2E5B-A042-9EBE-E77C96C18593}" type="pres">
      <dgm:prSet presAssocID="{523C0425-197C-4761-A7E8-288D73720F1A}" presName="entireBox" presStyleLbl="node1" presStyleIdx="0" presStyleCnt="2"/>
      <dgm:spPr/>
    </dgm:pt>
    <dgm:pt modelId="{F5C76CCE-634B-DA41-BEC2-9309D58C8AD1}" type="pres">
      <dgm:prSet presAssocID="{523C0425-197C-4761-A7E8-288D73720F1A}" presName="descendantBox" presStyleCnt="0"/>
      <dgm:spPr/>
    </dgm:pt>
    <dgm:pt modelId="{3108266B-C7D0-3D41-8AAB-BF234906A573}" type="pres">
      <dgm:prSet presAssocID="{B14AD941-CE0C-4505-B7F7-E472846553BE}" presName="childTextBox" presStyleLbl="fgAccFollowNode1" presStyleIdx="0" presStyleCnt="2">
        <dgm:presLayoutVars>
          <dgm:bulletEnabled val="1"/>
        </dgm:presLayoutVars>
      </dgm:prSet>
      <dgm:spPr/>
    </dgm:pt>
    <dgm:pt modelId="{64F10297-DC72-7F45-A3EC-B7143FBC504B}" type="pres">
      <dgm:prSet presAssocID="{424DA22E-C59F-4688-A3F6-CE0A804EA7A6}" presName="childTextBox" presStyleLbl="fgAccFollowNode1" presStyleIdx="1" presStyleCnt="2">
        <dgm:presLayoutVars>
          <dgm:bulletEnabled val="1"/>
        </dgm:presLayoutVars>
      </dgm:prSet>
      <dgm:spPr/>
    </dgm:pt>
    <dgm:pt modelId="{C021CEA7-9C3E-524B-AABA-ACD43B0F969B}" type="pres">
      <dgm:prSet presAssocID="{918DF050-DB0C-4296-9BEA-7693C91BF96B}" presName="sp" presStyleCnt="0"/>
      <dgm:spPr/>
    </dgm:pt>
    <dgm:pt modelId="{64B2AB89-8652-604C-86DA-38CE49C9CB51}" type="pres">
      <dgm:prSet presAssocID="{70BE55C6-2B4C-4D2C-8373-D0E223789D2A}" presName="arrowAndChildren" presStyleCnt="0"/>
      <dgm:spPr/>
    </dgm:pt>
    <dgm:pt modelId="{86AB875F-793F-1644-B8B5-721823CE313B}" type="pres">
      <dgm:prSet presAssocID="{70BE55C6-2B4C-4D2C-8373-D0E223789D2A}" presName="parentTextArrow" presStyleLbl="node1" presStyleIdx="1" presStyleCnt="2"/>
      <dgm:spPr/>
    </dgm:pt>
  </dgm:ptLst>
  <dgm:cxnLst>
    <dgm:cxn modelId="{986A0415-33D6-4D70-8F9E-44896220CF60}" srcId="{A551822E-4B62-4D69-8D2B-6091BBE50614}" destId="{70BE55C6-2B4C-4D2C-8373-D0E223789D2A}" srcOrd="0" destOrd="0" parTransId="{67D086A7-93DB-4665-8AC9-3A90A0F74E27}" sibTransId="{918DF050-DB0C-4296-9BEA-7693C91BF96B}"/>
    <dgm:cxn modelId="{EA07EF2B-EAA5-384A-A10A-D05E776812D1}" type="presOf" srcId="{A551822E-4B62-4D69-8D2B-6091BBE50614}" destId="{0E740930-3E85-834E-A63A-28B641CFEB29}" srcOrd="0" destOrd="0" presId="urn:microsoft.com/office/officeart/2005/8/layout/process4"/>
    <dgm:cxn modelId="{A3505F45-795B-44A1-AD69-0D5466B4518B}" srcId="{523C0425-197C-4761-A7E8-288D73720F1A}" destId="{424DA22E-C59F-4688-A3F6-CE0A804EA7A6}" srcOrd="1" destOrd="0" parTransId="{5613BC26-0956-4F9C-A586-3983D5600D88}" sibTransId="{007E927A-2C8A-491F-BCE4-EF342A8CD162}"/>
    <dgm:cxn modelId="{BD671266-C06D-AC4F-8366-9139C2C9F38E}" type="presOf" srcId="{424DA22E-C59F-4688-A3F6-CE0A804EA7A6}" destId="{64F10297-DC72-7F45-A3EC-B7143FBC504B}" srcOrd="0" destOrd="0" presId="urn:microsoft.com/office/officeart/2005/8/layout/process4"/>
    <dgm:cxn modelId="{B994B19F-3FB3-6E4F-8712-4C814C367E7C}" type="presOf" srcId="{B14AD941-CE0C-4505-B7F7-E472846553BE}" destId="{3108266B-C7D0-3D41-8AAB-BF234906A573}" srcOrd="0" destOrd="0" presId="urn:microsoft.com/office/officeart/2005/8/layout/process4"/>
    <dgm:cxn modelId="{455654A1-BD33-495F-B9A0-DE491B71F8CA}" srcId="{A551822E-4B62-4D69-8D2B-6091BBE50614}" destId="{523C0425-197C-4761-A7E8-288D73720F1A}" srcOrd="1" destOrd="0" parTransId="{5553845D-20BD-4928-90C2-006D69723008}" sibTransId="{4CE02264-F1D6-4BA8-AD9A-27309141A311}"/>
    <dgm:cxn modelId="{0AE2CFC7-22B8-1540-829C-57C9E75B1A46}" type="presOf" srcId="{523C0425-197C-4761-A7E8-288D73720F1A}" destId="{24BA31C9-2E5B-A042-9EBE-E77C96C18593}" srcOrd="1" destOrd="0" presId="urn:microsoft.com/office/officeart/2005/8/layout/process4"/>
    <dgm:cxn modelId="{B5E903D7-9BE8-8B4C-A3E0-07318E80B31B}" type="presOf" srcId="{70BE55C6-2B4C-4D2C-8373-D0E223789D2A}" destId="{86AB875F-793F-1644-B8B5-721823CE313B}" srcOrd="0" destOrd="0" presId="urn:microsoft.com/office/officeart/2005/8/layout/process4"/>
    <dgm:cxn modelId="{8D79C4E3-7B5D-433E-A32B-D45B6915ABB3}" srcId="{523C0425-197C-4761-A7E8-288D73720F1A}" destId="{B14AD941-CE0C-4505-B7F7-E472846553BE}" srcOrd="0" destOrd="0" parTransId="{1C65E3A5-43AC-4585-BFB8-0E0BD4629A26}" sibTransId="{4888C0C4-A79D-40CD-9CCD-99899D8C2F0D}"/>
    <dgm:cxn modelId="{818803EC-38E2-1C4F-B3A0-D9FE4D422FC8}" type="presOf" srcId="{523C0425-197C-4761-A7E8-288D73720F1A}" destId="{139478BE-74C2-4A40-BAA5-A064BA0C93BC}" srcOrd="0" destOrd="0" presId="urn:microsoft.com/office/officeart/2005/8/layout/process4"/>
    <dgm:cxn modelId="{1FF174DD-9DA9-8E4B-87D7-794BFEC7B688}" type="presParOf" srcId="{0E740930-3E85-834E-A63A-28B641CFEB29}" destId="{DFBC5C82-62B5-8345-9D02-F04792F9A0B8}" srcOrd="0" destOrd="0" presId="urn:microsoft.com/office/officeart/2005/8/layout/process4"/>
    <dgm:cxn modelId="{4744560C-9D70-0A48-9DC6-4ED7015879E6}" type="presParOf" srcId="{DFBC5C82-62B5-8345-9D02-F04792F9A0B8}" destId="{139478BE-74C2-4A40-BAA5-A064BA0C93BC}" srcOrd="0" destOrd="0" presId="urn:microsoft.com/office/officeart/2005/8/layout/process4"/>
    <dgm:cxn modelId="{AA0EEEF5-C83B-424C-B6B5-9986F1BB1E30}" type="presParOf" srcId="{DFBC5C82-62B5-8345-9D02-F04792F9A0B8}" destId="{24BA31C9-2E5B-A042-9EBE-E77C96C18593}" srcOrd="1" destOrd="0" presId="urn:microsoft.com/office/officeart/2005/8/layout/process4"/>
    <dgm:cxn modelId="{2D4FC28A-140C-3A48-B478-072DB3A440C6}" type="presParOf" srcId="{DFBC5C82-62B5-8345-9D02-F04792F9A0B8}" destId="{F5C76CCE-634B-DA41-BEC2-9309D58C8AD1}" srcOrd="2" destOrd="0" presId="urn:microsoft.com/office/officeart/2005/8/layout/process4"/>
    <dgm:cxn modelId="{07B8DC76-ABF5-244F-8C16-6EA5069A225C}" type="presParOf" srcId="{F5C76CCE-634B-DA41-BEC2-9309D58C8AD1}" destId="{3108266B-C7D0-3D41-8AAB-BF234906A573}" srcOrd="0" destOrd="0" presId="urn:microsoft.com/office/officeart/2005/8/layout/process4"/>
    <dgm:cxn modelId="{4566677E-B676-7748-9CD0-6865C6E02AAE}" type="presParOf" srcId="{F5C76CCE-634B-DA41-BEC2-9309D58C8AD1}" destId="{64F10297-DC72-7F45-A3EC-B7143FBC504B}" srcOrd="1" destOrd="0" presId="urn:microsoft.com/office/officeart/2005/8/layout/process4"/>
    <dgm:cxn modelId="{7ACF2573-E1C2-294E-A724-1A47C61CA71D}" type="presParOf" srcId="{0E740930-3E85-834E-A63A-28B641CFEB29}" destId="{C021CEA7-9C3E-524B-AABA-ACD43B0F969B}" srcOrd="1" destOrd="0" presId="urn:microsoft.com/office/officeart/2005/8/layout/process4"/>
    <dgm:cxn modelId="{37C80ADC-DC77-0743-B554-DFAECE6F9E92}" type="presParOf" srcId="{0E740930-3E85-834E-A63A-28B641CFEB29}" destId="{64B2AB89-8652-604C-86DA-38CE49C9CB51}" srcOrd="2" destOrd="0" presId="urn:microsoft.com/office/officeart/2005/8/layout/process4"/>
    <dgm:cxn modelId="{B298E954-4236-9D41-BCBA-965797C5A111}" type="presParOf" srcId="{64B2AB89-8652-604C-86DA-38CE49C9CB51}" destId="{86AB875F-793F-1644-B8B5-721823CE313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551822E-4B62-4D69-8D2B-6091BBE50614}"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0BE55C6-2B4C-4D2C-8373-D0E223789D2A}">
      <dgm:prSet/>
      <dgm:spPr/>
      <dgm:t>
        <a:bodyPr/>
        <a:lstStyle/>
        <a:p>
          <a:r>
            <a:rPr lang="en-US" dirty="0">
              <a:latin typeface="Times New Roman" charset="0"/>
              <a:ea typeface="Times New Roman" charset="0"/>
              <a:cs typeface="Times New Roman" charset="0"/>
            </a:rPr>
            <a:t>This course aims to teach realistic and functional English through a wide range of materials, including reading passages, </a:t>
          </a:r>
          <a:r>
            <a:rPr lang="tr-TR" dirty="0">
              <a:latin typeface="Times New Roman" charset="0"/>
              <a:ea typeface="Times New Roman" charset="0"/>
              <a:cs typeface="Times New Roman" charset="0"/>
            </a:rPr>
            <a:t>a </a:t>
          </a:r>
          <a:r>
            <a:rPr lang="tr-TR" dirty="0" err="1">
              <a:latin typeface="Times New Roman" charset="0"/>
              <a:ea typeface="Times New Roman" charset="0"/>
              <a:cs typeface="Times New Roman" charset="0"/>
            </a:rPr>
            <a:t>variety</a:t>
          </a:r>
          <a:r>
            <a:rPr lang="tr-TR" dirty="0">
              <a:latin typeface="Times New Roman" charset="0"/>
              <a:ea typeface="Times New Roman" charset="0"/>
              <a:cs typeface="Times New Roman" charset="0"/>
            </a:rPr>
            <a:t> of </a:t>
          </a:r>
          <a:r>
            <a:rPr lang="tr-TR" dirty="0" err="1">
              <a:latin typeface="Times New Roman" charset="0"/>
              <a:ea typeface="Times New Roman" charset="0"/>
              <a:cs typeface="Times New Roman" charset="0"/>
            </a:rPr>
            <a:t>exercises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designed</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to</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help</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the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learner</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use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correct</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appropriate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patterns</a:t>
          </a:r>
          <a:r>
            <a:rPr lang="tr-TR" dirty="0">
              <a:latin typeface="Times New Roman" charset="0"/>
              <a:ea typeface="Times New Roman" charset="0"/>
              <a:cs typeface="Times New Roman" charset="0"/>
            </a:rPr>
            <a:t> in </a:t>
          </a:r>
          <a:r>
            <a:rPr lang="tr-TR" dirty="0" err="1">
              <a:latin typeface="Times New Roman" charset="0"/>
              <a:ea typeface="Times New Roman" charset="0"/>
              <a:cs typeface="Times New Roman" charset="0"/>
            </a:rPr>
            <a:t>everyday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situations</a:t>
          </a:r>
          <a:r>
            <a:rPr lang="tr-TR" dirty="0">
              <a:latin typeface="Times New Roman" charset="0"/>
              <a:ea typeface="Times New Roman" charset="0"/>
              <a:cs typeface="Times New Roman" charset="0"/>
            </a:rPr>
            <a:t> </a:t>
          </a:r>
          <a:r>
            <a:rPr lang="en-US" dirty="0">
              <a:latin typeface="Times New Roman" charset="0"/>
              <a:ea typeface="Times New Roman" charset="0"/>
              <a:cs typeface="Times New Roman" charset="0"/>
            </a:rPr>
            <a:t>and student interaction by enhancing language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use</a:t>
          </a:r>
          <a:r>
            <a:rPr lang="en-US" dirty="0">
              <a:latin typeface="Times New Roman" charset="0"/>
              <a:ea typeface="Times New Roman" charset="0"/>
              <a:cs typeface="Times New Roman" charset="0"/>
            </a:rPr>
            <a:t> skills and vocabulary knowledge.</a:t>
          </a:r>
        </a:p>
      </dgm:t>
    </dgm:pt>
    <dgm:pt modelId="{67D086A7-93DB-4665-8AC9-3A90A0F74E27}" type="parTrans" cxnId="{986A0415-33D6-4D70-8F9E-44896220CF60}">
      <dgm:prSet/>
      <dgm:spPr/>
      <dgm:t>
        <a:bodyPr/>
        <a:lstStyle/>
        <a:p>
          <a:endParaRPr lang="en-US"/>
        </a:p>
      </dgm:t>
    </dgm:pt>
    <dgm:pt modelId="{918DF050-DB0C-4296-9BEA-7693C91BF96B}" type="sibTrans" cxnId="{986A0415-33D6-4D70-8F9E-44896220CF60}">
      <dgm:prSet/>
      <dgm:spPr/>
      <dgm:t>
        <a:bodyPr/>
        <a:lstStyle/>
        <a:p>
          <a:endParaRPr lang="en-US"/>
        </a:p>
      </dgm:t>
    </dgm:pt>
    <dgm:pt modelId="{523C0425-197C-4761-A7E8-288D73720F1A}">
      <dgm:prSet/>
      <dgm:spPr/>
      <dgm:t>
        <a:bodyPr/>
        <a:lstStyle/>
        <a:p>
          <a:r>
            <a:rPr lang="en-US">
              <a:latin typeface="Times New Roman" charset="0"/>
              <a:ea typeface="Times New Roman" charset="0"/>
              <a:cs typeface="Times New Roman" charset="0"/>
            </a:rPr>
            <a:t>The materials for the course will be;</a:t>
          </a:r>
        </a:p>
      </dgm:t>
    </dgm:pt>
    <dgm:pt modelId="{5553845D-20BD-4928-90C2-006D69723008}" type="parTrans" cxnId="{455654A1-BD33-495F-B9A0-DE491B71F8CA}">
      <dgm:prSet/>
      <dgm:spPr/>
      <dgm:t>
        <a:bodyPr/>
        <a:lstStyle/>
        <a:p>
          <a:endParaRPr lang="en-US"/>
        </a:p>
      </dgm:t>
    </dgm:pt>
    <dgm:pt modelId="{4CE02264-F1D6-4BA8-AD9A-27309141A311}" type="sibTrans" cxnId="{455654A1-BD33-495F-B9A0-DE491B71F8CA}">
      <dgm:prSet/>
      <dgm:spPr/>
      <dgm:t>
        <a:bodyPr/>
        <a:lstStyle/>
        <a:p>
          <a:endParaRPr lang="en-US"/>
        </a:p>
      </dgm:t>
    </dgm:pt>
    <dgm:pt modelId="{B14AD941-CE0C-4505-B7F7-E472846553BE}">
      <dgm:prSet custT="1"/>
      <dgm:spPr/>
      <dgm:t>
        <a:bodyPr/>
        <a:lstStyle/>
        <a:p>
          <a:r>
            <a:rPr lang="tr-TR" sz="2800" dirty="0">
              <a:latin typeface="Times New Roman" charset="0"/>
              <a:ea typeface="Times New Roman" charset="0"/>
              <a:cs typeface="Times New Roman" charset="0"/>
            </a:rPr>
            <a:t>Express Publishing </a:t>
          </a:r>
        </a:p>
        <a:p>
          <a:r>
            <a:rPr lang="tr-TR" sz="2800" dirty="0">
              <a:latin typeface="Times New Roman" charset="0"/>
              <a:ea typeface="Times New Roman" charset="0"/>
              <a:cs typeface="Times New Roman" charset="0"/>
            </a:rPr>
            <a:t>FCE </a:t>
          </a:r>
          <a:r>
            <a:rPr lang="tr-TR" sz="2800" dirty="0" err="1">
              <a:latin typeface="Times New Roman" charset="0"/>
              <a:ea typeface="Times New Roman" charset="0"/>
              <a:cs typeface="Times New Roman" charset="0"/>
            </a:rPr>
            <a:t>Use</a:t>
          </a:r>
          <a:r>
            <a:rPr lang="tr-TR" sz="2800" dirty="0">
              <a:latin typeface="Times New Roman" charset="0"/>
              <a:ea typeface="Times New Roman" charset="0"/>
              <a:cs typeface="Times New Roman" charset="0"/>
            </a:rPr>
            <a:t> </a:t>
          </a:r>
          <a:r>
            <a:rPr lang="tr-TR" sz="2800">
              <a:latin typeface="Times New Roman" charset="0"/>
              <a:ea typeface="Times New Roman" charset="0"/>
              <a:cs typeface="Times New Roman" charset="0"/>
            </a:rPr>
            <a:t>of English 2</a:t>
          </a:r>
          <a:endParaRPr lang="en-US" sz="2800" dirty="0"/>
        </a:p>
      </dgm:t>
    </dgm:pt>
    <dgm:pt modelId="{1C65E3A5-43AC-4585-BFB8-0E0BD4629A26}" type="parTrans" cxnId="{8D79C4E3-7B5D-433E-A32B-D45B6915ABB3}">
      <dgm:prSet/>
      <dgm:spPr/>
      <dgm:t>
        <a:bodyPr/>
        <a:lstStyle/>
        <a:p>
          <a:endParaRPr lang="en-US"/>
        </a:p>
      </dgm:t>
    </dgm:pt>
    <dgm:pt modelId="{4888C0C4-A79D-40CD-9CCD-99899D8C2F0D}" type="sibTrans" cxnId="{8D79C4E3-7B5D-433E-A32B-D45B6915ABB3}">
      <dgm:prSet/>
      <dgm:spPr/>
      <dgm:t>
        <a:bodyPr/>
        <a:lstStyle/>
        <a:p>
          <a:endParaRPr lang="en-US"/>
        </a:p>
      </dgm:t>
    </dgm:pt>
    <dgm:pt modelId="{424DA22E-C59F-4688-A3F6-CE0A804EA7A6}">
      <dgm:prSet/>
      <dgm:spPr/>
      <dgm:t>
        <a:bodyPr/>
        <a:lstStyle/>
        <a:p>
          <a:endParaRPr lang="tr-TR" dirty="0">
            <a:latin typeface="Times New Roman" charset="0"/>
            <a:ea typeface="Times New Roman" charset="0"/>
            <a:cs typeface="Times New Roman" charset="0"/>
          </a:endParaRPr>
        </a:p>
      </dgm:t>
    </dgm:pt>
    <dgm:pt modelId="{5613BC26-0956-4F9C-A586-3983D5600D88}" type="parTrans" cxnId="{A3505F45-795B-44A1-AD69-0D5466B4518B}">
      <dgm:prSet/>
      <dgm:spPr/>
      <dgm:t>
        <a:bodyPr/>
        <a:lstStyle/>
        <a:p>
          <a:endParaRPr lang="en-US"/>
        </a:p>
      </dgm:t>
    </dgm:pt>
    <dgm:pt modelId="{007E927A-2C8A-491F-BCE4-EF342A8CD162}" type="sibTrans" cxnId="{A3505F45-795B-44A1-AD69-0D5466B4518B}">
      <dgm:prSet/>
      <dgm:spPr/>
      <dgm:t>
        <a:bodyPr/>
        <a:lstStyle/>
        <a:p>
          <a:endParaRPr lang="en-US"/>
        </a:p>
      </dgm:t>
    </dgm:pt>
    <dgm:pt modelId="{0E740930-3E85-834E-A63A-28B641CFEB29}" type="pres">
      <dgm:prSet presAssocID="{A551822E-4B62-4D69-8D2B-6091BBE50614}" presName="Name0" presStyleCnt="0">
        <dgm:presLayoutVars>
          <dgm:dir/>
          <dgm:animLvl val="lvl"/>
          <dgm:resizeHandles val="exact"/>
        </dgm:presLayoutVars>
      </dgm:prSet>
      <dgm:spPr/>
    </dgm:pt>
    <dgm:pt modelId="{DFBC5C82-62B5-8345-9D02-F04792F9A0B8}" type="pres">
      <dgm:prSet presAssocID="{523C0425-197C-4761-A7E8-288D73720F1A}" presName="boxAndChildren" presStyleCnt="0"/>
      <dgm:spPr/>
    </dgm:pt>
    <dgm:pt modelId="{139478BE-74C2-4A40-BAA5-A064BA0C93BC}" type="pres">
      <dgm:prSet presAssocID="{523C0425-197C-4761-A7E8-288D73720F1A}" presName="parentTextBox" presStyleLbl="node1" presStyleIdx="0" presStyleCnt="2"/>
      <dgm:spPr/>
    </dgm:pt>
    <dgm:pt modelId="{24BA31C9-2E5B-A042-9EBE-E77C96C18593}" type="pres">
      <dgm:prSet presAssocID="{523C0425-197C-4761-A7E8-288D73720F1A}" presName="entireBox" presStyleLbl="node1" presStyleIdx="0" presStyleCnt="2"/>
      <dgm:spPr/>
    </dgm:pt>
    <dgm:pt modelId="{F5C76CCE-634B-DA41-BEC2-9309D58C8AD1}" type="pres">
      <dgm:prSet presAssocID="{523C0425-197C-4761-A7E8-288D73720F1A}" presName="descendantBox" presStyleCnt="0"/>
      <dgm:spPr/>
    </dgm:pt>
    <dgm:pt modelId="{3108266B-C7D0-3D41-8AAB-BF234906A573}" type="pres">
      <dgm:prSet presAssocID="{B14AD941-CE0C-4505-B7F7-E472846553BE}" presName="childTextBox" presStyleLbl="fgAccFollowNode1" presStyleIdx="0" presStyleCnt="2" custScaleX="2000000">
        <dgm:presLayoutVars>
          <dgm:bulletEnabled val="1"/>
        </dgm:presLayoutVars>
      </dgm:prSet>
      <dgm:spPr/>
    </dgm:pt>
    <dgm:pt modelId="{64F10297-DC72-7F45-A3EC-B7143FBC504B}" type="pres">
      <dgm:prSet presAssocID="{424DA22E-C59F-4688-A3F6-CE0A804EA7A6}" presName="childTextBox" presStyleLbl="fgAccFollowNode1" presStyleIdx="1" presStyleCnt="2" custFlipHor="0" custScaleX="126514">
        <dgm:presLayoutVars>
          <dgm:bulletEnabled val="1"/>
        </dgm:presLayoutVars>
      </dgm:prSet>
      <dgm:spPr/>
    </dgm:pt>
    <dgm:pt modelId="{C021CEA7-9C3E-524B-AABA-ACD43B0F969B}" type="pres">
      <dgm:prSet presAssocID="{918DF050-DB0C-4296-9BEA-7693C91BF96B}" presName="sp" presStyleCnt="0"/>
      <dgm:spPr/>
    </dgm:pt>
    <dgm:pt modelId="{64B2AB89-8652-604C-86DA-38CE49C9CB51}" type="pres">
      <dgm:prSet presAssocID="{70BE55C6-2B4C-4D2C-8373-D0E223789D2A}" presName="arrowAndChildren" presStyleCnt="0"/>
      <dgm:spPr/>
    </dgm:pt>
    <dgm:pt modelId="{86AB875F-793F-1644-B8B5-721823CE313B}" type="pres">
      <dgm:prSet presAssocID="{70BE55C6-2B4C-4D2C-8373-D0E223789D2A}" presName="parentTextArrow" presStyleLbl="node1" presStyleIdx="1" presStyleCnt="2"/>
      <dgm:spPr/>
    </dgm:pt>
  </dgm:ptLst>
  <dgm:cxnLst>
    <dgm:cxn modelId="{986A0415-33D6-4D70-8F9E-44896220CF60}" srcId="{A551822E-4B62-4D69-8D2B-6091BBE50614}" destId="{70BE55C6-2B4C-4D2C-8373-D0E223789D2A}" srcOrd="0" destOrd="0" parTransId="{67D086A7-93DB-4665-8AC9-3A90A0F74E27}" sibTransId="{918DF050-DB0C-4296-9BEA-7693C91BF96B}"/>
    <dgm:cxn modelId="{EA07EF2B-EAA5-384A-A10A-D05E776812D1}" type="presOf" srcId="{A551822E-4B62-4D69-8D2B-6091BBE50614}" destId="{0E740930-3E85-834E-A63A-28B641CFEB29}" srcOrd="0" destOrd="0" presId="urn:microsoft.com/office/officeart/2005/8/layout/process4"/>
    <dgm:cxn modelId="{A3505F45-795B-44A1-AD69-0D5466B4518B}" srcId="{523C0425-197C-4761-A7E8-288D73720F1A}" destId="{424DA22E-C59F-4688-A3F6-CE0A804EA7A6}" srcOrd="1" destOrd="0" parTransId="{5613BC26-0956-4F9C-A586-3983D5600D88}" sibTransId="{007E927A-2C8A-491F-BCE4-EF342A8CD162}"/>
    <dgm:cxn modelId="{BD671266-C06D-AC4F-8366-9139C2C9F38E}" type="presOf" srcId="{424DA22E-C59F-4688-A3F6-CE0A804EA7A6}" destId="{64F10297-DC72-7F45-A3EC-B7143FBC504B}" srcOrd="0" destOrd="0" presId="urn:microsoft.com/office/officeart/2005/8/layout/process4"/>
    <dgm:cxn modelId="{B994B19F-3FB3-6E4F-8712-4C814C367E7C}" type="presOf" srcId="{B14AD941-CE0C-4505-B7F7-E472846553BE}" destId="{3108266B-C7D0-3D41-8AAB-BF234906A573}" srcOrd="0" destOrd="0" presId="urn:microsoft.com/office/officeart/2005/8/layout/process4"/>
    <dgm:cxn modelId="{455654A1-BD33-495F-B9A0-DE491B71F8CA}" srcId="{A551822E-4B62-4D69-8D2B-6091BBE50614}" destId="{523C0425-197C-4761-A7E8-288D73720F1A}" srcOrd="1" destOrd="0" parTransId="{5553845D-20BD-4928-90C2-006D69723008}" sibTransId="{4CE02264-F1D6-4BA8-AD9A-27309141A311}"/>
    <dgm:cxn modelId="{0AE2CFC7-22B8-1540-829C-57C9E75B1A46}" type="presOf" srcId="{523C0425-197C-4761-A7E8-288D73720F1A}" destId="{24BA31C9-2E5B-A042-9EBE-E77C96C18593}" srcOrd="1" destOrd="0" presId="urn:microsoft.com/office/officeart/2005/8/layout/process4"/>
    <dgm:cxn modelId="{B5E903D7-9BE8-8B4C-A3E0-07318E80B31B}" type="presOf" srcId="{70BE55C6-2B4C-4D2C-8373-D0E223789D2A}" destId="{86AB875F-793F-1644-B8B5-721823CE313B}" srcOrd="0" destOrd="0" presId="urn:microsoft.com/office/officeart/2005/8/layout/process4"/>
    <dgm:cxn modelId="{8D79C4E3-7B5D-433E-A32B-D45B6915ABB3}" srcId="{523C0425-197C-4761-A7E8-288D73720F1A}" destId="{B14AD941-CE0C-4505-B7F7-E472846553BE}" srcOrd="0" destOrd="0" parTransId="{1C65E3A5-43AC-4585-BFB8-0E0BD4629A26}" sibTransId="{4888C0C4-A79D-40CD-9CCD-99899D8C2F0D}"/>
    <dgm:cxn modelId="{818803EC-38E2-1C4F-B3A0-D9FE4D422FC8}" type="presOf" srcId="{523C0425-197C-4761-A7E8-288D73720F1A}" destId="{139478BE-74C2-4A40-BAA5-A064BA0C93BC}" srcOrd="0" destOrd="0" presId="urn:microsoft.com/office/officeart/2005/8/layout/process4"/>
    <dgm:cxn modelId="{1FF174DD-9DA9-8E4B-87D7-794BFEC7B688}" type="presParOf" srcId="{0E740930-3E85-834E-A63A-28B641CFEB29}" destId="{DFBC5C82-62B5-8345-9D02-F04792F9A0B8}" srcOrd="0" destOrd="0" presId="urn:microsoft.com/office/officeart/2005/8/layout/process4"/>
    <dgm:cxn modelId="{4744560C-9D70-0A48-9DC6-4ED7015879E6}" type="presParOf" srcId="{DFBC5C82-62B5-8345-9D02-F04792F9A0B8}" destId="{139478BE-74C2-4A40-BAA5-A064BA0C93BC}" srcOrd="0" destOrd="0" presId="urn:microsoft.com/office/officeart/2005/8/layout/process4"/>
    <dgm:cxn modelId="{AA0EEEF5-C83B-424C-B6B5-9986F1BB1E30}" type="presParOf" srcId="{DFBC5C82-62B5-8345-9D02-F04792F9A0B8}" destId="{24BA31C9-2E5B-A042-9EBE-E77C96C18593}" srcOrd="1" destOrd="0" presId="urn:microsoft.com/office/officeart/2005/8/layout/process4"/>
    <dgm:cxn modelId="{2D4FC28A-140C-3A48-B478-072DB3A440C6}" type="presParOf" srcId="{DFBC5C82-62B5-8345-9D02-F04792F9A0B8}" destId="{F5C76CCE-634B-DA41-BEC2-9309D58C8AD1}" srcOrd="2" destOrd="0" presId="urn:microsoft.com/office/officeart/2005/8/layout/process4"/>
    <dgm:cxn modelId="{07B8DC76-ABF5-244F-8C16-6EA5069A225C}" type="presParOf" srcId="{F5C76CCE-634B-DA41-BEC2-9309D58C8AD1}" destId="{3108266B-C7D0-3D41-8AAB-BF234906A573}" srcOrd="0" destOrd="0" presId="urn:microsoft.com/office/officeart/2005/8/layout/process4"/>
    <dgm:cxn modelId="{4566677E-B676-7748-9CD0-6865C6E02AAE}" type="presParOf" srcId="{F5C76CCE-634B-DA41-BEC2-9309D58C8AD1}" destId="{64F10297-DC72-7F45-A3EC-B7143FBC504B}" srcOrd="1" destOrd="0" presId="urn:microsoft.com/office/officeart/2005/8/layout/process4"/>
    <dgm:cxn modelId="{7ACF2573-E1C2-294E-A724-1A47C61CA71D}" type="presParOf" srcId="{0E740930-3E85-834E-A63A-28B641CFEB29}" destId="{C021CEA7-9C3E-524B-AABA-ACD43B0F969B}" srcOrd="1" destOrd="0" presId="urn:microsoft.com/office/officeart/2005/8/layout/process4"/>
    <dgm:cxn modelId="{37C80ADC-DC77-0743-B554-DFAECE6F9E92}" type="presParOf" srcId="{0E740930-3E85-834E-A63A-28B641CFEB29}" destId="{64B2AB89-8652-604C-86DA-38CE49C9CB51}" srcOrd="2" destOrd="0" presId="urn:microsoft.com/office/officeart/2005/8/layout/process4"/>
    <dgm:cxn modelId="{B298E954-4236-9D41-BCBA-965797C5A111}" type="presParOf" srcId="{64B2AB89-8652-604C-86DA-38CE49C9CB51}" destId="{86AB875F-793F-1644-B8B5-721823CE313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308C976-9005-41B1-A211-DDAE381B8FF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2164417-C2E9-4776-80F3-E306BE54E381}">
      <dgm:prSet/>
      <dgm:spPr/>
      <dgm:t>
        <a:bodyPr/>
        <a:lstStyle/>
        <a:p>
          <a:r>
            <a:rPr lang="en-US" i="1">
              <a:latin typeface="Times New Roman" charset="0"/>
              <a:ea typeface="Times New Roman" charset="0"/>
              <a:cs typeface="Times New Roman" charset="0"/>
            </a:rPr>
            <a:t>Attendance</a:t>
          </a:r>
          <a:endParaRPr lang="en-US">
            <a:latin typeface="Times New Roman" charset="0"/>
            <a:ea typeface="Times New Roman" charset="0"/>
            <a:cs typeface="Times New Roman" charset="0"/>
          </a:endParaRPr>
        </a:p>
      </dgm:t>
    </dgm:pt>
    <dgm:pt modelId="{504372C7-1452-433E-AD60-3167FDDC0623}" type="parTrans" cxnId="{5532C1C1-2147-40A1-B501-B34B2267A36F}">
      <dgm:prSet/>
      <dgm:spPr/>
      <dgm:t>
        <a:bodyPr/>
        <a:lstStyle/>
        <a:p>
          <a:endParaRPr lang="en-US"/>
        </a:p>
      </dgm:t>
    </dgm:pt>
    <dgm:pt modelId="{7AAB8B5A-969A-4095-9EE8-56A22D45B36F}" type="sibTrans" cxnId="{5532C1C1-2147-40A1-B501-B34B2267A36F}">
      <dgm:prSet/>
      <dgm:spPr/>
      <dgm:t>
        <a:bodyPr/>
        <a:lstStyle/>
        <a:p>
          <a:endParaRPr lang="en-US"/>
        </a:p>
      </dgm:t>
    </dgm:pt>
    <dgm:pt modelId="{B877A612-9B6E-4569-A0F3-C8CCF6EAEB85}">
      <dgm:prSet/>
      <dgm:spPr/>
      <dgm:t>
        <a:bodyPr/>
        <a:lstStyle/>
        <a:p>
          <a:r>
            <a:rPr lang="en-US" dirty="0">
              <a:latin typeface="Times New Roman" charset="0"/>
              <a:ea typeface="Times New Roman" charset="0"/>
              <a:cs typeface="Times New Roman" charset="0"/>
            </a:rPr>
            <a:t>Students missing </a:t>
          </a:r>
          <a:r>
            <a:rPr lang="en-US" b="1" dirty="0">
              <a:latin typeface="Times New Roman" charset="0"/>
              <a:ea typeface="Times New Roman" charset="0"/>
              <a:cs typeface="Times New Roman" charset="0"/>
            </a:rPr>
            <a:t>20% </a:t>
          </a:r>
          <a:r>
            <a:rPr lang="en-US" dirty="0">
              <a:latin typeface="Times New Roman" charset="0"/>
              <a:ea typeface="Times New Roman" charset="0"/>
              <a:cs typeface="Times New Roman" charset="0"/>
            </a:rPr>
            <a:t>of courses will fail preparatory class.</a:t>
          </a:r>
          <a:br>
            <a:rPr lang="en-US" dirty="0"/>
          </a:br>
          <a:endParaRPr lang="en-US" dirty="0"/>
        </a:p>
      </dgm:t>
    </dgm:pt>
    <dgm:pt modelId="{24DCFCFB-6801-4993-A0B8-82C57D09F87E}" type="parTrans" cxnId="{29895159-8AF9-4D82-9990-7BFEB9B657B6}">
      <dgm:prSet/>
      <dgm:spPr/>
      <dgm:t>
        <a:bodyPr/>
        <a:lstStyle/>
        <a:p>
          <a:endParaRPr lang="en-US"/>
        </a:p>
      </dgm:t>
    </dgm:pt>
    <dgm:pt modelId="{92A5C86E-C239-458A-8BE9-941D87D92EFD}" type="sibTrans" cxnId="{29895159-8AF9-4D82-9990-7BFEB9B657B6}">
      <dgm:prSet/>
      <dgm:spPr/>
      <dgm:t>
        <a:bodyPr/>
        <a:lstStyle/>
        <a:p>
          <a:endParaRPr lang="en-US"/>
        </a:p>
      </dgm:t>
    </dgm:pt>
    <dgm:pt modelId="{B5FCED4E-86FC-4064-ABBF-ED03629D94DF}">
      <dgm:prSet/>
      <dgm:spPr/>
      <dgm:t>
        <a:bodyPr/>
        <a:lstStyle/>
        <a:p>
          <a:r>
            <a:rPr lang="en-US" i="1">
              <a:latin typeface="Times New Roman" charset="0"/>
              <a:ea typeface="Times New Roman" charset="0"/>
              <a:cs typeface="Times New Roman" charset="0"/>
            </a:rPr>
            <a:t>Participation</a:t>
          </a:r>
          <a:endParaRPr lang="en-US">
            <a:latin typeface="Times New Roman" charset="0"/>
            <a:ea typeface="Times New Roman" charset="0"/>
            <a:cs typeface="Times New Roman" charset="0"/>
          </a:endParaRPr>
        </a:p>
      </dgm:t>
    </dgm:pt>
    <dgm:pt modelId="{79D026B1-4ABB-4C14-8199-2D05DF2D28C2}" type="parTrans" cxnId="{2F43E49B-A88B-4C57-ADEF-28327D802C37}">
      <dgm:prSet/>
      <dgm:spPr/>
      <dgm:t>
        <a:bodyPr/>
        <a:lstStyle/>
        <a:p>
          <a:endParaRPr lang="en-US"/>
        </a:p>
      </dgm:t>
    </dgm:pt>
    <dgm:pt modelId="{CC765B91-0691-4537-8E6C-CDB40468019B}" type="sibTrans" cxnId="{2F43E49B-A88B-4C57-ADEF-28327D802C37}">
      <dgm:prSet/>
      <dgm:spPr/>
      <dgm:t>
        <a:bodyPr/>
        <a:lstStyle/>
        <a:p>
          <a:endParaRPr lang="en-US"/>
        </a:p>
      </dgm:t>
    </dgm:pt>
    <dgm:pt modelId="{71A3B749-BD8E-43AF-B65B-3CBB9B252FBA}">
      <dgm:prSet/>
      <dgm:spPr/>
      <dgm:t>
        <a:bodyPr/>
        <a:lstStyle/>
        <a:p>
          <a:r>
            <a:rPr lang="en-US">
              <a:latin typeface="Times New Roman" charset="0"/>
              <a:ea typeface="Times New Roman" charset="0"/>
              <a:cs typeface="Times New Roman" charset="0"/>
            </a:rPr>
            <a:t>For your own improvement in English and for the success of the class as a whole, it is essential that each of you have yourself prepared for the courses.</a:t>
          </a:r>
        </a:p>
      </dgm:t>
    </dgm:pt>
    <dgm:pt modelId="{3FFF9D36-047A-4176-8356-CF2ADBED601D}" type="parTrans" cxnId="{04124672-EEA4-42FD-9AEF-0ED7C5BDFFF8}">
      <dgm:prSet/>
      <dgm:spPr/>
      <dgm:t>
        <a:bodyPr/>
        <a:lstStyle/>
        <a:p>
          <a:endParaRPr lang="en-US"/>
        </a:p>
      </dgm:t>
    </dgm:pt>
    <dgm:pt modelId="{6ED0282B-89A1-4361-A57C-04B8EBFA879B}" type="sibTrans" cxnId="{04124672-EEA4-42FD-9AEF-0ED7C5BDFFF8}">
      <dgm:prSet/>
      <dgm:spPr/>
      <dgm:t>
        <a:bodyPr/>
        <a:lstStyle/>
        <a:p>
          <a:endParaRPr lang="en-US"/>
        </a:p>
      </dgm:t>
    </dgm:pt>
    <dgm:pt modelId="{8E0973F5-FC47-0547-9F7F-99CAC81A6244}" type="pres">
      <dgm:prSet presAssocID="{1308C976-9005-41B1-A211-DDAE381B8FF2}" presName="Name0" presStyleCnt="0">
        <dgm:presLayoutVars>
          <dgm:dir/>
          <dgm:animLvl val="lvl"/>
          <dgm:resizeHandles val="exact"/>
        </dgm:presLayoutVars>
      </dgm:prSet>
      <dgm:spPr/>
    </dgm:pt>
    <dgm:pt modelId="{DE17F40D-8EA6-744E-80A7-D0F0C80DBBC1}" type="pres">
      <dgm:prSet presAssocID="{92164417-C2E9-4776-80F3-E306BE54E381}" presName="linNode" presStyleCnt="0"/>
      <dgm:spPr/>
    </dgm:pt>
    <dgm:pt modelId="{02693D10-8325-4A43-A6EF-12325E47F8AA}" type="pres">
      <dgm:prSet presAssocID="{92164417-C2E9-4776-80F3-E306BE54E381}" presName="parentText" presStyleLbl="node1" presStyleIdx="0" presStyleCnt="2">
        <dgm:presLayoutVars>
          <dgm:chMax val="1"/>
          <dgm:bulletEnabled val="1"/>
        </dgm:presLayoutVars>
      </dgm:prSet>
      <dgm:spPr/>
    </dgm:pt>
    <dgm:pt modelId="{D7EE18A0-2D68-6944-BA9C-4CD7C973B3AC}" type="pres">
      <dgm:prSet presAssocID="{92164417-C2E9-4776-80F3-E306BE54E381}" presName="descendantText" presStyleLbl="alignAccFollowNode1" presStyleIdx="0" presStyleCnt="2">
        <dgm:presLayoutVars>
          <dgm:bulletEnabled val="1"/>
        </dgm:presLayoutVars>
      </dgm:prSet>
      <dgm:spPr/>
    </dgm:pt>
    <dgm:pt modelId="{DCB750D2-2962-204B-9239-4A8FF6DD41F3}" type="pres">
      <dgm:prSet presAssocID="{7AAB8B5A-969A-4095-9EE8-56A22D45B36F}" presName="sp" presStyleCnt="0"/>
      <dgm:spPr/>
    </dgm:pt>
    <dgm:pt modelId="{0DD4ECAA-F3E4-E74C-8D02-87E43329FDEC}" type="pres">
      <dgm:prSet presAssocID="{B5FCED4E-86FC-4064-ABBF-ED03629D94DF}" presName="linNode" presStyleCnt="0"/>
      <dgm:spPr/>
    </dgm:pt>
    <dgm:pt modelId="{74024929-5329-A243-9265-E0D47ED5F686}" type="pres">
      <dgm:prSet presAssocID="{B5FCED4E-86FC-4064-ABBF-ED03629D94DF}" presName="parentText" presStyleLbl="node1" presStyleIdx="1" presStyleCnt="2">
        <dgm:presLayoutVars>
          <dgm:chMax val="1"/>
          <dgm:bulletEnabled val="1"/>
        </dgm:presLayoutVars>
      </dgm:prSet>
      <dgm:spPr/>
    </dgm:pt>
    <dgm:pt modelId="{1F5E7FA4-1110-CC4F-AAC8-4B17F42A3DD7}" type="pres">
      <dgm:prSet presAssocID="{B5FCED4E-86FC-4064-ABBF-ED03629D94DF}" presName="descendantText" presStyleLbl="alignAccFollowNode1" presStyleIdx="1" presStyleCnt="2">
        <dgm:presLayoutVars>
          <dgm:bulletEnabled val="1"/>
        </dgm:presLayoutVars>
      </dgm:prSet>
      <dgm:spPr/>
    </dgm:pt>
  </dgm:ptLst>
  <dgm:cxnLst>
    <dgm:cxn modelId="{AA21BA01-5F66-554D-A1ED-DE4A47317FEF}" type="presOf" srcId="{B877A612-9B6E-4569-A0F3-C8CCF6EAEB85}" destId="{D7EE18A0-2D68-6944-BA9C-4CD7C973B3AC}" srcOrd="0" destOrd="0" presId="urn:microsoft.com/office/officeart/2005/8/layout/vList5"/>
    <dgm:cxn modelId="{29895159-8AF9-4D82-9990-7BFEB9B657B6}" srcId="{92164417-C2E9-4776-80F3-E306BE54E381}" destId="{B877A612-9B6E-4569-A0F3-C8CCF6EAEB85}" srcOrd="0" destOrd="0" parTransId="{24DCFCFB-6801-4993-A0B8-82C57D09F87E}" sibTransId="{92A5C86E-C239-458A-8BE9-941D87D92EFD}"/>
    <dgm:cxn modelId="{A491A16C-AE7B-EE48-B3A3-E03B525E88EF}" type="presOf" srcId="{92164417-C2E9-4776-80F3-E306BE54E381}" destId="{02693D10-8325-4A43-A6EF-12325E47F8AA}" srcOrd="0" destOrd="0" presId="urn:microsoft.com/office/officeart/2005/8/layout/vList5"/>
    <dgm:cxn modelId="{04124672-EEA4-42FD-9AEF-0ED7C5BDFFF8}" srcId="{B5FCED4E-86FC-4064-ABBF-ED03629D94DF}" destId="{71A3B749-BD8E-43AF-B65B-3CBB9B252FBA}" srcOrd="0" destOrd="0" parTransId="{3FFF9D36-047A-4176-8356-CF2ADBED601D}" sibTransId="{6ED0282B-89A1-4361-A57C-04B8EBFA879B}"/>
    <dgm:cxn modelId="{2F4E237B-029C-C44E-ADB5-152FC25AB31A}" type="presOf" srcId="{1308C976-9005-41B1-A211-DDAE381B8FF2}" destId="{8E0973F5-FC47-0547-9F7F-99CAC81A6244}" srcOrd="0" destOrd="0" presId="urn:microsoft.com/office/officeart/2005/8/layout/vList5"/>
    <dgm:cxn modelId="{2F43E49B-A88B-4C57-ADEF-28327D802C37}" srcId="{1308C976-9005-41B1-A211-DDAE381B8FF2}" destId="{B5FCED4E-86FC-4064-ABBF-ED03629D94DF}" srcOrd="1" destOrd="0" parTransId="{79D026B1-4ABB-4C14-8199-2D05DF2D28C2}" sibTransId="{CC765B91-0691-4537-8E6C-CDB40468019B}"/>
    <dgm:cxn modelId="{5532C1C1-2147-40A1-B501-B34B2267A36F}" srcId="{1308C976-9005-41B1-A211-DDAE381B8FF2}" destId="{92164417-C2E9-4776-80F3-E306BE54E381}" srcOrd="0" destOrd="0" parTransId="{504372C7-1452-433E-AD60-3167FDDC0623}" sibTransId="{7AAB8B5A-969A-4095-9EE8-56A22D45B36F}"/>
    <dgm:cxn modelId="{F9FCE3E4-86CB-3F4F-AA00-B8C4C927C277}" type="presOf" srcId="{71A3B749-BD8E-43AF-B65B-3CBB9B252FBA}" destId="{1F5E7FA4-1110-CC4F-AAC8-4B17F42A3DD7}" srcOrd="0" destOrd="0" presId="urn:microsoft.com/office/officeart/2005/8/layout/vList5"/>
    <dgm:cxn modelId="{733D71E9-2C83-8A4E-9387-6B239AF4A533}" type="presOf" srcId="{B5FCED4E-86FC-4064-ABBF-ED03629D94DF}" destId="{74024929-5329-A243-9265-E0D47ED5F686}" srcOrd="0" destOrd="0" presId="urn:microsoft.com/office/officeart/2005/8/layout/vList5"/>
    <dgm:cxn modelId="{F5941581-14DF-7E4C-BCB9-F25F88A2D3ED}" type="presParOf" srcId="{8E0973F5-FC47-0547-9F7F-99CAC81A6244}" destId="{DE17F40D-8EA6-744E-80A7-D0F0C80DBBC1}" srcOrd="0" destOrd="0" presId="urn:microsoft.com/office/officeart/2005/8/layout/vList5"/>
    <dgm:cxn modelId="{25D49DC8-26EC-184D-A14D-3E75AB011D8C}" type="presParOf" srcId="{DE17F40D-8EA6-744E-80A7-D0F0C80DBBC1}" destId="{02693D10-8325-4A43-A6EF-12325E47F8AA}" srcOrd="0" destOrd="0" presId="urn:microsoft.com/office/officeart/2005/8/layout/vList5"/>
    <dgm:cxn modelId="{A4305A0E-A7C8-6445-ABB2-27CB38739D7F}" type="presParOf" srcId="{DE17F40D-8EA6-744E-80A7-D0F0C80DBBC1}" destId="{D7EE18A0-2D68-6944-BA9C-4CD7C973B3AC}" srcOrd="1" destOrd="0" presId="urn:microsoft.com/office/officeart/2005/8/layout/vList5"/>
    <dgm:cxn modelId="{9713DEE6-85A8-7B40-A9C9-7AB2E308C312}" type="presParOf" srcId="{8E0973F5-FC47-0547-9F7F-99CAC81A6244}" destId="{DCB750D2-2962-204B-9239-4A8FF6DD41F3}" srcOrd="1" destOrd="0" presId="urn:microsoft.com/office/officeart/2005/8/layout/vList5"/>
    <dgm:cxn modelId="{B34531A8-D8FA-174F-9B3B-638B3CFBF0C8}" type="presParOf" srcId="{8E0973F5-FC47-0547-9F7F-99CAC81A6244}" destId="{0DD4ECAA-F3E4-E74C-8D02-87E43329FDEC}" srcOrd="2" destOrd="0" presId="urn:microsoft.com/office/officeart/2005/8/layout/vList5"/>
    <dgm:cxn modelId="{A9FCF24D-3175-4E4B-A82A-6F61282FFD78}" type="presParOf" srcId="{0DD4ECAA-F3E4-E74C-8D02-87E43329FDEC}" destId="{74024929-5329-A243-9265-E0D47ED5F686}" srcOrd="0" destOrd="0" presId="urn:microsoft.com/office/officeart/2005/8/layout/vList5"/>
    <dgm:cxn modelId="{03BD2948-4805-5047-B5CB-4082FC4AA82D}" type="presParOf" srcId="{0DD4ECAA-F3E4-E74C-8D02-87E43329FDEC}" destId="{1F5E7FA4-1110-CC4F-AAC8-4B17F42A3DD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308C976-9005-41B1-A211-DDAE381B8FF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2164417-C2E9-4776-80F3-E306BE54E381}">
      <dgm:prSet/>
      <dgm:spPr/>
      <dgm:t>
        <a:bodyPr/>
        <a:lstStyle/>
        <a:p>
          <a:r>
            <a:rPr lang="en-US" i="1" noProof="0" dirty="0">
              <a:latin typeface="Times New Roman" charset="0"/>
              <a:ea typeface="Times New Roman" charset="0"/>
              <a:cs typeface="Times New Roman" charset="0"/>
            </a:rPr>
            <a:t>Late Assignment Policy</a:t>
          </a:r>
          <a:endParaRPr lang="en-US" noProof="0" dirty="0"/>
        </a:p>
      </dgm:t>
    </dgm:pt>
    <dgm:pt modelId="{504372C7-1452-433E-AD60-3167FDDC0623}" type="parTrans" cxnId="{5532C1C1-2147-40A1-B501-B34B2267A36F}">
      <dgm:prSet/>
      <dgm:spPr/>
      <dgm:t>
        <a:bodyPr/>
        <a:lstStyle/>
        <a:p>
          <a:endParaRPr lang="en-US"/>
        </a:p>
      </dgm:t>
    </dgm:pt>
    <dgm:pt modelId="{7AAB8B5A-969A-4095-9EE8-56A22D45B36F}" type="sibTrans" cxnId="{5532C1C1-2147-40A1-B501-B34B2267A36F}">
      <dgm:prSet/>
      <dgm:spPr/>
      <dgm:t>
        <a:bodyPr/>
        <a:lstStyle/>
        <a:p>
          <a:endParaRPr lang="en-US"/>
        </a:p>
      </dgm:t>
    </dgm:pt>
    <dgm:pt modelId="{B877A612-9B6E-4569-A0F3-C8CCF6EAEB85}">
      <dgm:prSet custT="1"/>
      <dgm:spPr/>
      <dgm:t>
        <a:bodyPr/>
        <a:lstStyle/>
        <a:p>
          <a:r>
            <a:rPr lang="en-US" sz="2700" noProof="0" dirty="0">
              <a:latin typeface="Times New Roman" charset="0"/>
              <a:ea typeface="Times New Roman" charset="0"/>
              <a:cs typeface="Times New Roman" charset="0"/>
            </a:rPr>
            <a:t>It is critical to upload your assignments on time. The assignments which are submitted after deadline will not be graded.</a:t>
          </a:r>
          <a:br>
            <a:rPr lang="en-US" sz="1500" dirty="0"/>
          </a:br>
          <a:endParaRPr lang="en-US" sz="1500" dirty="0"/>
        </a:p>
      </dgm:t>
    </dgm:pt>
    <dgm:pt modelId="{24DCFCFB-6801-4993-A0B8-82C57D09F87E}" type="parTrans" cxnId="{29895159-8AF9-4D82-9990-7BFEB9B657B6}">
      <dgm:prSet/>
      <dgm:spPr/>
      <dgm:t>
        <a:bodyPr/>
        <a:lstStyle/>
        <a:p>
          <a:endParaRPr lang="en-US"/>
        </a:p>
      </dgm:t>
    </dgm:pt>
    <dgm:pt modelId="{92A5C86E-C239-458A-8BE9-941D87D92EFD}" type="sibTrans" cxnId="{29895159-8AF9-4D82-9990-7BFEB9B657B6}">
      <dgm:prSet/>
      <dgm:spPr/>
      <dgm:t>
        <a:bodyPr/>
        <a:lstStyle/>
        <a:p>
          <a:endParaRPr lang="en-US"/>
        </a:p>
      </dgm:t>
    </dgm:pt>
    <dgm:pt modelId="{B5FCED4E-86FC-4064-ABBF-ED03629D94DF}">
      <dgm:prSet/>
      <dgm:spPr/>
      <dgm:t>
        <a:bodyPr/>
        <a:lstStyle/>
        <a:p>
          <a:r>
            <a:rPr lang="en-US" i="1">
              <a:latin typeface="Times New Roman" charset="0"/>
              <a:ea typeface="Times New Roman" charset="0"/>
              <a:cs typeface="Times New Roman" charset="0"/>
            </a:rPr>
            <a:t>Academic honesty</a:t>
          </a:r>
          <a:endParaRPr lang="en-US"/>
        </a:p>
      </dgm:t>
    </dgm:pt>
    <dgm:pt modelId="{79D026B1-4ABB-4C14-8199-2D05DF2D28C2}" type="parTrans" cxnId="{2F43E49B-A88B-4C57-ADEF-28327D802C37}">
      <dgm:prSet/>
      <dgm:spPr/>
      <dgm:t>
        <a:bodyPr/>
        <a:lstStyle/>
        <a:p>
          <a:endParaRPr lang="en-US"/>
        </a:p>
      </dgm:t>
    </dgm:pt>
    <dgm:pt modelId="{CC765B91-0691-4537-8E6C-CDB40468019B}" type="sibTrans" cxnId="{2F43E49B-A88B-4C57-ADEF-28327D802C37}">
      <dgm:prSet/>
      <dgm:spPr/>
      <dgm:t>
        <a:bodyPr/>
        <a:lstStyle/>
        <a:p>
          <a:endParaRPr lang="en-US"/>
        </a:p>
      </dgm:t>
    </dgm:pt>
    <dgm:pt modelId="{71A3B749-BD8E-43AF-B65B-3CBB9B252FBA}">
      <dgm:prSet/>
      <dgm:spPr/>
      <dgm:t>
        <a:bodyPr/>
        <a:lstStyle/>
        <a:p>
          <a:r>
            <a:rPr lang="en-US" dirty="0">
              <a:latin typeface="Times New Roman" charset="0"/>
              <a:ea typeface="Times New Roman" charset="0"/>
              <a:cs typeface="Times New Roman" charset="0"/>
            </a:rPr>
            <a:t>The principles of truth and honesty are fundamental to a community of learners. All students are expected to honor these principles. Examples of academic dishonesty include: </a:t>
          </a:r>
          <a:r>
            <a:rPr lang="en-US" dirty="0" err="1">
              <a:latin typeface="Times New Roman" charset="0"/>
              <a:ea typeface="Times New Roman" charset="0"/>
              <a:cs typeface="Times New Roman" charset="0"/>
            </a:rPr>
            <a:t>i</a:t>
          </a:r>
          <a:r>
            <a:rPr lang="en-US" dirty="0">
              <a:latin typeface="Times New Roman" charset="0"/>
              <a:ea typeface="Times New Roman" charset="0"/>
              <a:cs typeface="Times New Roman" charset="0"/>
            </a:rPr>
            <a:t>) cheating in any form partial or complete and ii) plagiarism or false representation of another’s work as one’s own. At the discretion of the instructor, a student who violates this code may receive any or all of the following: </a:t>
          </a:r>
          <a:r>
            <a:rPr lang="en-US" dirty="0" err="1">
              <a:latin typeface="Times New Roman" charset="0"/>
              <a:ea typeface="Times New Roman" charset="0"/>
              <a:cs typeface="Times New Roman" charset="0"/>
            </a:rPr>
            <a:t>i</a:t>
          </a:r>
          <a:r>
            <a:rPr lang="en-US" dirty="0">
              <a:latin typeface="Times New Roman" charset="0"/>
              <a:ea typeface="Times New Roman" charset="0"/>
              <a:cs typeface="Times New Roman" charset="0"/>
            </a:rPr>
            <a:t>) failing grade for the assignment or ii) failing grade for the course.</a:t>
          </a:r>
          <a:endParaRPr lang="en-US" dirty="0"/>
        </a:p>
      </dgm:t>
    </dgm:pt>
    <dgm:pt modelId="{3FFF9D36-047A-4176-8356-CF2ADBED601D}" type="parTrans" cxnId="{04124672-EEA4-42FD-9AEF-0ED7C5BDFFF8}">
      <dgm:prSet/>
      <dgm:spPr/>
      <dgm:t>
        <a:bodyPr/>
        <a:lstStyle/>
        <a:p>
          <a:endParaRPr lang="en-US"/>
        </a:p>
      </dgm:t>
    </dgm:pt>
    <dgm:pt modelId="{6ED0282B-89A1-4361-A57C-04B8EBFA879B}" type="sibTrans" cxnId="{04124672-EEA4-42FD-9AEF-0ED7C5BDFFF8}">
      <dgm:prSet/>
      <dgm:spPr/>
      <dgm:t>
        <a:bodyPr/>
        <a:lstStyle/>
        <a:p>
          <a:endParaRPr lang="en-US"/>
        </a:p>
      </dgm:t>
    </dgm:pt>
    <dgm:pt modelId="{8E0973F5-FC47-0547-9F7F-99CAC81A6244}" type="pres">
      <dgm:prSet presAssocID="{1308C976-9005-41B1-A211-DDAE381B8FF2}" presName="Name0" presStyleCnt="0">
        <dgm:presLayoutVars>
          <dgm:dir/>
          <dgm:animLvl val="lvl"/>
          <dgm:resizeHandles val="exact"/>
        </dgm:presLayoutVars>
      </dgm:prSet>
      <dgm:spPr/>
    </dgm:pt>
    <dgm:pt modelId="{DE17F40D-8EA6-744E-80A7-D0F0C80DBBC1}" type="pres">
      <dgm:prSet presAssocID="{92164417-C2E9-4776-80F3-E306BE54E381}" presName="linNode" presStyleCnt="0"/>
      <dgm:spPr/>
    </dgm:pt>
    <dgm:pt modelId="{02693D10-8325-4A43-A6EF-12325E47F8AA}" type="pres">
      <dgm:prSet presAssocID="{92164417-C2E9-4776-80F3-E306BE54E381}" presName="parentText" presStyleLbl="node1" presStyleIdx="0" presStyleCnt="2">
        <dgm:presLayoutVars>
          <dgm:chMax val="1"/>
          <dgm:bulletEnabled val="1"/>
        </dgm:presLayoutVars>
      </dgm:prSet>
      <dgm:spPr/>
    </dgm:pt>
    <dgm:pt modelId="{D7EE18A0-2D68-6944-BA9C-4CD7C973B3AC}" type="pres">
      <dgm:prSet presAssocID="{92164417-C2E9-4776-80F3-E306BE54E381}" presName="descendantText" presStyleLbl="alignAccFollowNode1" presStyleIdx="0" presStyleCnt="2">
        <dgm:presLayoutVars>
          <dgm:bulletEnabled val="1"/>
        </dgm:presLayoutVars>
      </dgm:prSet>
      <dgm:spPr/>
    </dgm:pt>
    <dgm:pt modelId="{DCB750D2-2962-204B-9239-4A8FF6DD41F3}" type="pres">
      <dgm:prSet presAssocID="{7AAB8B5A-969A-4095-9EE8-56A22D45B36F}" presName="sp" presStyleCnt="0"/>
      <dgm:spPr/>
    </dgm:pt>
    <dgm:pt modelId="{0DD4ECAA-F3E4-E74C-8D02-87E43329FDEC}" type="pres">
      <dgm:prSet presAssocID="{B5FCED4E-86FC-4064-ABBF-ED03629D94DF}" presName="linNode" presStyleCnt="0"/>
      <dgm:spPr/>
    </dgm:pt>
    <dgm:pt modelId="{74024929-5329-A243-9265-E0D47ED5F686}" type="pres">
      <dgm:prSet presAssocID="{B5FCED4E-86FC-4064-ABBF-ED03629D94DF}" presName="parentText" presStyleLbl="node1" presStyleIdx="1" presStyleCnt="2">
        <dgm:presLayoutVars>
          <dgm:chMax val="1"/>
          <dgm:bulletEnabled val="1"/>
        </dgm:presLayoutVars>
      </dgm:prSet>
      <dgm:spPr/>
    </dgm:pt>
    <dgm:pt modelId="{1F5E7FA4-1110-CC4F-AAC8-4B17F42A3DD7}" type="pres">
      <dgm:prSet presAssocID="{B5FCED4E-86FC-4064-ABBF-ED03629D94DF}" presName="descendantText" presStyleLbl="alignAccFollowNode1" presStyleIdx="1" presStyleCnt="2">
        <dgm:presLayoutVars>
          <dgm:bulletEnabled val="1"/>
        </dgm:presLayoutVars>
      </dgm:prSet>
      <dgm:spPr/>
    </dgm:pt>
  </dgm:ptLst>
  <dgm:cxnLst>
    <dgm:cxn modelId="{29895159-8AF9-4D82-9990-7BFEB9B657B6}" srcId="{92164417-C2E9-4776-80F3-E306BE54E381}" destId="{B877A612-9B6E-4569-A0F3-C8CCF6EAEB85}" srcOrd="0" destOrd="0" parTransId="{24DCFCFB-6801-4993-A0B8-82C57D09F87E}" sibTransId="{92A5C86E-C239-458A-8BE9-941D87D92EFD}"/>
    <dgm:cxn modelId="{C6FE0163-280B-CC42-B1F1-0752BA190558}" type="presOf" srcId="{B877A612-9B6E-4569-A0F3-C8CCF6EAEB85}" destId="{D7EE18A0-2D68-6944-BA9C-4CD7C973B3AC}" srcOrd="0" destOrd="0" presId="urn:microsoft.com/office/officeart/2005/8/layout/vList5"/>
    <dgm:cxn modelId="{04124672-EEA4-42FD-9AEF-0ED7C5BDFFF8}" srcId="{B5FCED4E-86FC-4064-ABBF-ED03629D94DF}" destId="{71A3B749-BD8E-43AF-B65B-3CBB9B252FBA}" srcOrd="0" destOrd="0" parTransId="{3FFF9D36-047A-4176-8356-CF2ADBED601D}" sibTransId="{6ED0282B-89A1-4361-A57C-04B8EBFA879B}"/>
    <dgm:cxn modelId="{D271B879-5343-1E48-8A8B-C5857884D63A}" type="presOf" srcId="{B5FCED4E-86FC-4064-ABBF-ED03629D94DF}" destId="{74024929-5329-A243-9265-E0D47ED5F686}" srcOrd="0" destOrd="0" presId="urn:microsoft.com/office/officeart/2005/8/layout/vList5"/>
    <dgm:cxn modelId="{33AA4B99-F663-934E-88E0-52A95D4F8204}" type="presOf" srcId="{92164417-C2E9-4776-80F3-E306BE54E381}" destId="{02693D10-8325-4A43-A6EF-12325E47F8AA}" srcOrd="0" destOrd="0" presId="urn:microsoft.com/office/officeart/2005/8/layout/vList5"/>
    <dgm:cxn modelId="{2F43E49B-A88B-4C57-ADEF-28327D802C37}" srcId="{1308C976-9005-41B1-A211-DDAE381B8FF2}" destId="{B5FCED4E-86FC-4064-ABBF-ED03629D94DF}" srcOrd="1" destOrd="0" parTransId="{79D026B1-4ABB-4C14-8199-2D05DF2D28C2}" sibTransId="{CC765B91-0691-4537-8E6C-CDB40468019B}"/>
    <dgm:cxn modelId="{5B5226B7-943E-C448-9E83-3B5438E675DA}" type="presOf" srcId="{1308C976-9005-41B1-A211-DDAE381B8FF2}" destId="{8E0973F5-FC47-0547-9F7F-99CAC81A6244}" srcOrd="0" destOrd="0" presId="urn:microsoft.com/office/officeart/2005/8/layout/vList5"/>
    <dgm:cxn modelId="{5532C1C1-2147-40A1-B501-B34B2267A36F}" srcId="{1308C976-9005-41B1-A211-DDAE381B8FF2}" destId="{92164417-C2E9-4776-80F3-E306BE54E381}" srcOrd="0" destOrd="0" parTransId="{504372C7-1452-433E-AD60-3167FDDC0623}" sibTransId="{7AAB8B5A-969A-4095-9EE8-56A22D45B36F}"/>
    <dgm:cxn modelId="{FFA490E4-7917-AC43-B22F-36EC0BAC8308}" type="presOf" srcId="{71A3B749-BD8E-43AF-B65B-3CBB9B252FBA}" destId="{1F5E7FA4-1110-CC4F-AAC8-4B17F42A3DD7}" srcOrd="0" destOrd="0" presId="urn:microsoft.com/office/officeart/2005/8/layout/vList5"/>
    <dgm:cxn modelId="{2FEBC299-EAE8-294F-92C7-72287D86C5A7}" type="presParOf" srcId="{8E0973F5-FC47-0547-9F7F-99CAC81A6244}" destId="{DE17F40D-8EA6-744E-80A7-D0F0C80DBBC1}" srcOrd="0" destOrd="0" presId="urn:microsoft.com/office/officeart/2005/8/layout/vList5"/>
    <dgm:cxn modelId="{5DA6F762-92AA-F541-9CC8-6C4CD9D678A4}" type="presParOf" srcId="{DE17F40D-8EA6-744E-80A7-D0F0C80DBBC1}" destId="{02693D10-8325-4A43-A6EF-12325E47F8AA}" srcOrd="0" destOrd="0" presId="urn:microsoft.com/office/officeart/2005/8/layout/vList5"/>
    <dgm:cxn modelId="{FFB0FC8A-1E1E-364D-B51C-0E27D971AD5E}" type="presParOf" srcId="{DE17F40D-8EA6-744E-80A7-D0F0C80DBBC1}" destId="{D7EE18A0-2D68-6944-BA9C-4CD7C973B3AC}" srcOrd="1" destOrd="0" presId="urn:microsoft.com/office/officeart/2005/8/layout/vList5"/>
    <dgm:cxn modelId="{CF71A760-227A-FA45-8306-E4E225F95F11}" type="presParOf" srcId="{8E0973F5-FC47-0547-9F7F-99CAC81A6244}" destId="{DCB750D2-2962-204B-9239-4A8FF6DD41F3}" srcOrd="1" destOrd="0" presId="urn:microsoft.com/office/officeart/2005/8/layout/vList5"/>
    <dgm:cxn modelId="{5743E76D-A3EB-E348-B4C2-7064A8CBFAEC}" type="presParOf" srcId="{8E0973F5-FC47-0547-9F7F-99CAC81A6244}" destId="{0DD4ECAA-F3E4-E74C-8D02-87E43329FDEC}" srcOrd="2" destOrd="0" presId="urn:microsoft.com/office/officeart/2005/8/layout/vList5"/>
    <dgm:cxn modelId="{9559EA3F-9AD3-5844-AB31-BF008286FF81}" type="presParOf" srcId="{0DD4ECAA-F3E4-E74C-8D02-87E43329FDEC}" destId="{74024929-5329-A243-9265-E0D47ED5F686}" srcOrd="0" destOrd="0" presId="urn:microsoft.com/office/officeart/2005/8/layout/vList5"/>
    <dgm:cxn modelId="{EA8542CD-BCC5-1B4B-807F-8A313F7E309C}" type="presParOf" srcId="{0DD4ECAA-F3E4-E74C-8D02-87E43329FDEC}" destId="{1F5E7FA4-1110-CC4F-AAC8-4B17F42A3DD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E228A-4892-2A49-8EA1-8E25C90D645C}">
      <dsp:nvSpPr>
        <dsp:cNvPr id="0" name=""/>
        <dsp:cNvSpPr/>
      </dsp:nvSpPr>
      <dsp:spPr>
        <a:xfrm>
          <a:off x="0" y="0"/>
          <a:ext cx="6047603" cy="138276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kern="1200" err="1">
              <a:latin typeface="Times New Roman" charset="0"/>
              <a:ea typeface="Times New Roman" charset="0"/>
              <a:cs typeface="Times New Roman" charset="0"/>
            </a:rPr>
            <a:t>The</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students</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studying</a:t>
          </a:r>
          <a:r>
            <a:rPr lang="tr-TR" sz="2700" kern="1200">
              <a:latin typeface="Times New Roman" charset="0"/>
              <a:ea typeface="Times New Roman" charset="0"/>
              <a:cs typeface="Times New Roman" charset="0"/>
            </a:rPr>
            <a:t> in </a:t>
          </a:r>
          <a:r>
            <a:rPr lang="tr-TR" sz="2700" kern="1200" err="1">
              <a:latin typeface="Times New Roman" charset="0"/>
              <a:ea typeface="Times New Roman" charset="0"/>
              <a:cs typeface="Times New Roman" charset="0"/>
            </a:rPr>
            <a:t>the</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preparatory</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class</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for</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one</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academic</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year</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will</a:t>
          </a:r>
          <a:r>
            <a:rPr lang="tr-TR" sz="2700" kern="1200">
              <a:latin typeface="Times New Roman" charset="0"/>
              <a:ea typeface="Times New Roman" charset="0"/>
              <a:cs typeface="Times New Roman" charset="0"/>
            </a:rPr>
            <a:t> be </a:t>
          </a:r>
          <a:r>
            <a:rPr lang="tr-TR" sz="2700" kern="1200" err="1">
              <a:latin typeface="Times New Roman" charset="0"/>
              <a:ea typeface="Times New Roman" charset="0"/>
              <a:cs typeface="Times New Roman" charset="0"/>
            </a:rPr>
            <a:t>able</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to</a:t>
          </a:r>
          <a:r>
            <a:rPr lang="tr-TR" sz="2700" kern="1200">
              <a:latin typeface="Times New Roman" charset="0"/>
              <a:ea typeface="Times New Roman" charset="0"/>
              <a:cs typeface="Times New Roman" charset="0"/>
            </a:rPr>
            <a:t>;</a:t>
          </a:r>
          <a:endParaRPr lang="en-US" sz="2700" kern="1200">
            <a:latin typeface="Times New Roman" charset="0"/>
            <a:ea typeface="Times New Roman" charset="0"/>
            <a:cs typeface="Times New Roman" charset="0"/>
          </a:endParaRPr>
        </a:p>
      </dsp:txBody>
      <dsp:txXfrm>
        <a:off x="40500" y="40500"/>
        <a:ext cx="4438647" cy="1301765"/>
      </dsp:txXfrm>
    </dsp:sp>
    <dsp:sp modelId="{90EC410C-4A57-7E46-8259-3E0ABBD376CE}">
      <dsp:nvSpPr>
        <dsp:cNvPr id="0" name=""/>
        <dsp:cNvSpPr/>
      </dsp:nvSpPr>
      <dsp:spPr>
        <a:xfrm>
          <a:off x="506486" y="1634177"/>
          <a:ext cx="6047603" cy="1382765"/>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comprehend</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complex</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structures</a:t>
          </a:r>
          <a:r>
            <a:rPr lang="tr-TR" sz="2700" kern="1200">
              <a:latin typeface="Times New Roman" charset="0"/>
              <a:ea typeface="Times New Roman" charset="0"/>
              <a:cs typeface="Times New Roman" charset="0"/>
            </a:rPr>
            <a:t> in general</a:t>
          </a:r>
          <a:endParaRPr lang="en-US" sz="2700" kern="1200">
            <a:latin typeface="Times New Roman" charset="0"/>
            <a:ea typeface="Times New Roman" charset="0"/>
            <a:cs typeface="Times New Roman" charset="0"/>
          </a:endParaRPr>
        </a:p>
      </dsp:txBody>
      <dsp:txXfrm>
        <a:off x="546986" y="1674677"/>
        <a:ext cx="4561318" cy="1301765"/>
      </dsp:txXfrm>
    </dsp:sp>
    <dsp:sp modelId="{7D3F2ABE-2CAB-BB4E-BF85-A0F131D8C5BF}">
      <dsp:nvSpPr>
        <dsp:cNvPr id="0" name=""/>
        <dsp:cNvSpPr/>
      </dsp:nvSpPr>
      <dsp:spPr>
        <a:xfrm>
          <a:off x="1005414" y="3268354"/>
          <a:ext cx="6047603" cy="1382765"/>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create</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well-structured</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and</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clear</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texts</a:t>
          </a:r>
          <a:endParaRPr lang="en-US" sz="2700" kern="1200">
            <a:latin typeface="Times New Roman" charset="0"/>
            <a:ea typeface="Times New Roman" charset="0"/>
            <a:cs typeface="Times New Roman" charset="0"/>
          </a:endParaRPr>
        </a:p>
      </dsp:txBody>
      <dsp:txXfrm>
        <a:off x="1045914" y="3308854"/>
        <a:ext cx="4568878" cy="1301765"/>
      </dsp:txXfrm>
    </dsp:sp>
    <dsp:sp modelId="{1B16E99F-BA2E-9946-8D95-6B03327E664D}">
      <dsp:nvSpPr>
        <dsp:cNvPr id="0" name=""/>
        <dsp:cNvSpPr/>
      </dsp:nvSpPr>
      <dsp:spPr>
        <a:xfrm>
          <a:off x="1511900" y="4902531"/>
          <a:ext cx="6047603" cy="1382765"/>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communicate</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by</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stating</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their</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opinions</a:t>
          </a:r>
          <a:r>
            <a:rPr lang="tr-TR" sz="2700" kern="1200">
              <a:latin typeface="Times New Roman" charset="0"/>
              <a:ea typeface="Times New Roman" charset="0"/>
              <a:cs typeface="Times New Roman" charset="0"/>
            </a:rPr>
            <a:t> on general </a:t>
          </a:r>
          <a:r>
            <a:rPr lang="tr-TR" sz="2700" kern="1200" err="1">
              <a:latin typeface="Times New Roman" charset="0"/>
              <a:ea typeface="Times New Roman" charset="0"/>
              <a:cs typeface="Times New Roman" charset="0"/>
            </a:rPr>
            <a:t>issues</a:t>
          </a:r>
          <a:r>
            <a:rPr lang="tr-TR" sz="2700" kern="1200">
              <a:latin typeface="Times New Roman" charset="0"/>
              <a:ea typeface="Times New Roman" charset="0"/>
              <a:cs typeface="Times New Roman" charset="0"/>
            </a:rPr>
            <a:t>.</a:t>
          </a:r>
          <a:endParaRPr lang="en-US" sz="2700" kern="1200">
            <a:latin typeface="Times New Roman" charset="0"/>
            <a:ea typeface="Times New Roman" charset="0"/>
            <a:cs typeface="Times New Roman" charset="0"/>
          </a:endParaRPr>
        </a:p>
      </dsp:txBody>
      <dsp:txXfrm>
        <a:off x="1552400" y="4943031"/>
        <a:ext cx="4561318" cy="1301765"/>
      </dsp:txXfrm>
    </dsp:sp>
    <dsp:sp modelId="{3ED7A828-D74B-D540-8EAA-A59481966897}">
      <dsp:nvSpPr>
        <dsp:cNvPr id="0" name=""/>
        <dsp:cNvSpPr/>
      </dsp:nvSpPr>
      <dsp:spPr>
        <a:xfrm>
          <a:off x="5148805" y="1059072"/>
          <a:ext cx="898797" cy="89879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351034" y="1059072"/>
        <a:ext cx="494339" cy="676345"/>
      </dsp:txXfrm>
    </dsp:sp>
    <dsp:sp modelId="{15141369-CF97-7642-A981-616EFA173CD8}">
      <dsp:nvSpPr>
        <dsp:cNvPr id="0" name=""/>
        <dsp:cNvSpPr/>
      </dsp:nvSpPr>
      <dsp:spPr>
        <a:xfrm>
          <a:off x="5655292" y="2693249"/>
          <a:ext cx="898797" cy="898797"/>
        </a:xfrm>
        <a:prstGeom prst="downArrow">
          <a:avLst>
            <a:gd name="adj1" fmla="val 55000"/>
            <a:gd name="adj2" fmla="val 45000"/>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857521" y="2693249"/>
        <a:ext cx="494339" cy="676345"/>
      </dsp:txXfrm>
    </dsp:sp>
    <dsp:sp modelId="{2FF3C4B9-6CCE-0243-9524-414F7195332D}">
      <dsp:nvSpPr>
        <dsp:cNvPr id="0" name=""/>
        <dsp:cNvSpPr/>
      </dsp:nvSpPr>
      <dsp:spPr>
        <a:xfrm>
          <a:off x="6154219" y="4327426"/>
          <a:ext cx="898797" cy="898797"/>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356448" y="4327426"/>
        <a:ext cx="494339" cy="67634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E18A0-2D68-6944-BA9C-4CD7C973B3AC}">
      <dsp:nvSpPr>
        <dsp:cNvPr id="0" name=""/>
        <dsp:cNvSpPr/>
      </dsp:nvSpPr>
      <dsp:spPr>
        <a:xfrm rot="5400000">
          <a:off x="6301587" y="-2303662"/>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tr-TR" sz="1500" kern="1200" dirty="0">
              <a:latin typeface="Times New Roman" charset="0"/>
              <a:ea typeface="Times New Roman" charset="0"/>
              <a:cs typeface="Times New Roman" charset="0"/>
            </a:rPr>
            <a:t>As </a:t>
          </a:r>
          <a:r>
            <a:rPr lang="tr-TR" sz="1500" kern="1200" dirty="0" err="1">
              <a:latin typeface="Times New Roman" charset="0"/>
              <a:ea typeface="Times New Roman" charset="0"/>
              <a:cs typeface="Times New Roman" charset="0"/>
            </a:rPr>
            <a:t>the</a:t>
          </a:r>
          <a:r>
            <a:rPr lang="tr-TR" sz="1500" kern="1200" dirty="0">
              <a:latin typeface="Times New Roman" charset="0"/>
              <a:ea typeface="Times New Roman" charset="0"/>
              <a:cs typeface="Times New Roman" charset="0"/>
            </a:rPr>
            <a:t> </a:t>
          </a:r>
          <a:r>
            <a:rPr lang="tr-TR" sz="1500" kern="1200" dirty="0" err="1">
              <a:latin typeface="Times New Roman" charset="0"/>
              <a:ea typeface="Times New Roman" charset="0"/>
              <a:cs typeface="Times New Roman" charset="0"/>
            </a:rPr>
            <a:t>vocabulary</a:t>
          </a:r>
          <a:r>
            <a:rPr lang="tr-TR" sz="1500" kern="1200" dirty="0">
              <a:latin typeface="Times New Roman" charset="0"/>
              <a:ea typeface="Times New Roman" charset="0"/>
              <a:cs typeface="Times New Roman" charset="0"/>
            </a:rPr>
            <a:t> </a:t>
          </a:r>
          <a:r>
            <a:rPr lang="tr-TR" sz="1500" kern="1200" dirty="0" err="1">
              <a:latin typeface="Times New Roman" charset="0"/>
              <a:ea typeface="Times New Roman" charset="0"/>
              <a:cs typeface="Times New Roman" charset="0"/>
            </a:rPr>
            <a:t>will</a:t>
          </a:r>
          <a:r>
            <a:rPr lang="tr-TR" sz="1500" kern="1200" dirty="0">
              <a:latin typeface="Times New Roman" charset="0"/>
              <a:ea typeface="Times New Roman" charset="0"/>
              <a:cs typeface="Times New Roman" charset="0"/>
            </a:rPr>
            <a:t> be </a:t>
          </a:r>
          <a:r>
            <a:rPr lang="tr-TR" sz="1500" kern="1200" dirty="0" err="1">
              <a:latin typeface="Times New Roman" charset="0"/>
              <a:ea typeface="Times New Roman" charset="0"/>
              <a:cs typeface="Times New Roman" charset="0"/>
            </a:rPr>
            <a:t>practised</a:t>
          </a:r>
          <a:r>
            <a:rPr lang="tr-TR" sz="1500" kern="1200" dirty="0">
              <a:latin typeface="Times New Roman" charset="0"/>
              <a:ea typeface="Times New Roman" charset="0"/>
              <a:cs typeface="Times New Roman" charset="0"/>
            </a:rPr>
            <a:t> in a </a:t>
          </a:r>
          <a:r>
            <a:rPr lang="tr-TR" sz="1500" kern="1200" dirty="0" err="1">
              <a:latin typeface="Times New Roman" charset="0"/>
              <a:ea typeface="Times New Roman" charset="0"/>
              <a:cs typeface="Times New Roman" charset="0"/>
            </a:rPr>
            <a:t>part</a:t>
          </a:r>
          <a:r>
            <a:rPr lang="tr-TR" sz="1500" kern="1200" dirty="0">
              <a:latin typeface="Times New Roman" charset="0"/>
              <a:ea typeface="Times New Roman" charset="0"/>
              <a:cs typeface="Times New Roman" charset="0"/>
            </a:rPr>
            <a:t> of </a:t>
          </a:r>
          <a:r>
            <a:rPr lang="tr-TR" sz="1500" kern="1200" dirty="0" err="1">
              <a:latin typeface="Times New Roman" charset="0"/>
              <a:ea typeface="Times New Roman" charset="0"/>
              <a:cs typeface="Times New Roman" charset="0"/>
            </a:rPr>
            <a:t>the</a:t>
          </a:r>
          <a:r>
            <a:rPr lang="tr-TR" sz="1500" kern="1200" dirty="0">
              <a:latin typeface="Times New Roman" charset="0"/>
              <a:ea typeface="Times New Roman" charset="0"/>
              <a:cs typeface="Times New Roman" charset="0"/>
            </a:rPr>
            <a:t> </a:t>
          </a:r>
          <a:r>
            <a:rPr lang="tr-TR" sz="1500" kern="1200" dirty="0" err="1">
              <a:latin typeface="Times New Roman" charset="0"/>
              <a:ea typeface="Times New Roman" charset="0"/>
              <a:cs typeface="Times New Roman" charset="0"/>
            </a:rPr>
            <a:t>courses</a:t>
          </a:r>
          <a:r>
            <a:rPr lang="tr-TR" sz="1500" kern="1200" dirty="0">
              <a:latin typeface="Times New Roman" charset="0"/>
              <a:ea typeface="Times New Roman" charset="0"/>
              <a:cs typeface="Times New Roman" charset="0"/>
            </a:rPr>
            <a:t>, it is </a:t>
          </a:r>
          <a:r>
            <a:rPr lang="tr-TR" sz="1500" kern="1200" dirty="0" err="1">
              <a:latin typeface="Times New Roman" charset="0"/>
              <a:ea typeface="Times New Roman" charset="0"/>
              <a:cs typeface="Times New Roman" charset="0"/>
            </a:rPr>
            <a:t>essential</a:t>
          </a:r>
          <a:r>
            <a:rPr lang="tr-TR" sz="1500" kern="1200" dirty="0">
              <a:latin typeface="Times New Roman" charset="0"/>
              <a:ea typeface="Times New Roman" charset="0"/>
              <a:cs typeface="Times New Roman" charset="0"/>
            </a:rPr>
            <a:t> </a:t>
          </a:r>
          <a:r>
            <a:rPr lang="tr-TR" sz="1500" kern="1200" dirty="0" err="1">
              <a:latin typeface="Times New Roman" charset="0"/>
              <a:ea typeface="Times New Roman" charset="0"/>
              <a:cs typeface="Times New Roman" charset="0"/>
            </a:rPr>
            <a:t>to</a:t>
          </a:r>
          <a:r>
            <a:rPr lang="tr-TR" sz="1500" kern="1200" dirty="0">
              <a:latin typeface="Times New Roman" charset="0"/>
              <a:ea typeface="Times New Roman" charset="0"/>
              <a:cs typeface="Times New Roman" charset="0"/>
            </a:rPr>
            <a:t> </a:t>
          </a:r>
          <a:r>
            <a:rPr lang="tr-TR" sz="1500" kern="1200" dirty="0" err="1">
              <a:latin typeface="Times New Roman" charset="0"/>
              <a:ea typeface="Times New Roman" charset="0"/>
              <a:cs typeface="Times New Roman" charset="0"/>
            </a:rPr>
            <a:t>bring</a:t>
          </a:r>
          <a:r>
            <a:rPr lang="tr-TR" sz="1500" kern="1200" dirty="0">
              <a:latin typeface="Times New Roman" charset="0"/>
              <a:ea typeface="Times New Roman" charset="0"/>
              <a:cs typeface="Times New Roman" charset="0"/>
            </a:rPr>
            <a:t> </a:t>
          </a:r>
          <a:r>
            <a:rPr lang="tr-TR" sz="1500" kern="1200" dirty="0" err="1">
              <a:latin typeface="Times New Roman" charset="0"/>
              <a:ea typeface="Times New Roman" charset="0"/>
              <a:cs typeface="Times New Roman" charset="0"/>
            </a:rPr>
            <a:t>your</a:t>
          </a:r>
          <a:r>
            <a:rPr lang="tr-TR" sz="1500" kern="1200" dirty="0">
              <a:latin typeface="Times New Roman" charset="0"/>
              <a:ea typeface="Times New Roman" charset="0"/>
              <a:cs typeface="Times New Roman" charset="0"/>
            </a:rPr>
            <a:t> </a:t>
          </a:r>
          <a:r>
            <a:rPr lang="tr-TR" sz="1500" kern="1200" dirty="0" err="1">
              <a:latin typeface="Times New Roman" charset="0"/>
              <a:ea typeface="Times New Roman" charset="0"/>
              <a:cs typeface="Times New Roman" charset="0"/>
            </a:rPr>
            <a:t>dictionaries</a:t>
          </a:r>
          <a:r>
            <a:rPr lang="tr-TR" sz="1500" kern="1200" dirty="0">
              <a:latin typeface="Times New Roman" charset="0"/>
              <a:ea typeface="Times New Roman" charset="0"/>
              <a:cs typeface="Times New Roman" charset="0"/>
            </a:rPr>
            <a:t> </a:t>
          </a:r>
          <a:r>
            <a:rPr lang="tr-TR" sz="1500" kern="1200" dirty="0" err="1">
              <a:latin typeface="Times New Roman" charset="0"/>
              <a:ea typeface="Times New Roman" charset="0"/>
              <a:cs typeface="Times New Roman" charset="0"/>
            </a:rPr>
            <a:t>to</a:t>
          </a:r>
          <a:r>
            <a:rPr lang="tr-TR" sz="1500" kern="1200" dirty="0">
              <a:latin typeface="Times New Roman" charset="0"/>
              <a:ea typeface="Times New Roman" charset="0"/>
              <a:cs typeface="Times New Roman" charset="0"/>
            </a:rPr>
            <a:t> </a:t>
          </a:r>
          <a:r>
            <a:rPr lang="tr-TR" sz="1500" kern="1200" dirty="0" err="1">
              <a:latin typeface="Times New Roman" charset="0"/>
              <a:ea typeface="Times New Roman" charset="0"/>
              <a:cs typeface="Times New Roman" charset="0"/>
            </a:rPr>
            <a:t>the</a:t>
          </a:r>
          <a:r>
            <a:rPr lang="tr-TR" sz="1500" kern="1200" dirty="0">
              <a:latin typeface="Times New Roman" charset="0"/>
              <a:ea typeface="Times New Roman" charset="0"/>
              <a:cs typeface="Times New Roman" charset="0"/>
            </a:rPr>
            <a:t> </a:t>
          </a:r>
          <a:r>
            <a:rPr lang="tr-TR" sz="1500" kern="1200" dirty="0" err="1">
              <a:latin typeface="Times New Roman" charset="0"/>
              <a:ea typeface="Times New Roman" charset="0"/>
              <a:cs typeface="Times New Roman" charset="0"/>
            </a:rPr>
            <a:t>lessons</a:t>
          </a:r>
          <a:r>
            <a:rPr lang="tr-TR" sz="1500" kern="1200" dirty="0">
              <a:latin typeface="Times New Roman" charset="0"/>
              <a:ea typeface="Times New Roman" charset="0"/>
              <a:cs typeface="Times New Roman" charset="0"/>
            </a:rPr>
            <a:t>. </a:t>
          </a:r>
          <a:br>
            <a:rPr lang="en-US" sz="1500" kern="1200" dirty="0"/>
          </a:br>
          <a:endParaRPr lang="en-US" sz="1500" kern="1200" dirty="0"/>
        </a:p>
      </dsp:txBody>
      <dsp:txXfrm rot="-5400000">
        <a:off x="3785616" y="295201"/>
        <a:ext cx="6647092" cy="1532257"/>
      </dsp:txXfrm>
    </dsp:sp>
    <dsp:sp modelId="{02693D10-8325-4A43-A6EF-12325E47F8AA}">
      <dsp:nvSpPr>
        <dsp:cNvPr id="0" name=""/>
        <dsp:cNvSpPr/>
      </dsp:nvSpPr>
      <dsp:spPr>
        <a:xfrm>
          <a:off x="0" y="53"/>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marL="0" lvl="0" indent="0" algn="ctr" defTabSz="2622550">
            <a:lnSpc>
              <a:spcPct val="90000"/>
            </a:lnSpc>
            <a:spcBef>
              <a:spcPct val="0"/>
            </a:spcBef>
            <a:spcAft>
              <a:spcPct val="35000"/>
            </a:spcAft>
            <a:buNone/>
          </a:pPr>
          <a:r>
            <a:rPr lang="tr-TR" sz="5900" i="1" kern="1200" dirty="0" err="1">
              <a:latin typeface="Times New Roman" charset="0"/>
              <a:ea typeface="Times New Roman" charset="0"/>
              <a:cs typeface="Times New Roman" charset="0"/>
            </a:rPr>
            <a:t>In-class</a:t>
          </a:r>
          <a:r>
            <a:rPr lang="tr-TR" sz="5900" i="1" kern="1200" dirty="0">
              <a:latin typeface="Times New Roman" charset="0"/>
              <a:ea typeface="Times New Roman" charset="0"/>
              <a:cs typeface="Times New Roman" charset="0"/>
            </a:rPr>
            <a:t> Rules</a:t>
          </a:r>
          <a:endParaRPr lang="en-US" sz="5900" kern="1200" dirty="0"/>
        </a:p>
      </dsp:txBody>
      <dsp:txXfrm>
        <a:off x="103614" y="103667"/>
        <a:ext cx="3578388" cy="1915324"/>
      </dsp:txXfrm>
    </dsp:sp>
    <dsp:sp modelId="{1F5E7FA4-1110-CC4F-AAC8-4B17F42A3DD7}">
      <dsp:nvSpPr>
        <dsp:cNvPr id="0" name=""/>
        <dsp:cNvSpPr/>
      </dsp:nvSpPr>
      <dsp:spPr>
        <a:xfrm rot="5400000">
          <a:off x="6301587" y="-74983"/>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a:latin typeface="Times New Roman" charset="0"/>
              <a:ea typeface="Times New Roman" charset="0"/>
              <a:cs typeface="Times New Roman" charset="0"/>
            </a:rPr>
            <a:t>The principles of truth and honesty are fundamental to a community of learners. All students are expected to honor these principles. Examples of academic dishonesty include: </a:t>
          </a:r>
          <a:r>
            <a:rPr lang="en-US" sz="1500" kern="1200" err="1">
              <a:latin typeface="Times New Roman" charset="0"/>
              <a:ea typeface="Times New Roman" charset="0"/>
              <a:cs typeface="Times New Roman" charset="0"/>
            </a:rPr>
            <a:t>i</a:t>
          </a:r>
          <a:r>
            <a:rPr lang="en-US" sz="1500" kern="1200">
              <a:latin typeface="Times New Roman" charset="0"/>
              <a:ea typeface="Times New Roman" charset="0"/>
              <a:cs typeface="Times New Roman" charset="0"/>
            </a:rPr>
            <a:t>) cheating in any form partial or complete and ii) plagiarism or false representation of another’s work as one’s own. At the discretion of the instructor, a student who violates this code may receive any or all of the following: </a:t>
          </a:r>
          <a:r>
            <a:rPr lang="en-US" sz="1500" kern="1200" err="1">
              <a:latin typeface="Times New Roman" charset="0"/>
              <a:ea typeface="Times New Roman" charset="0"/>
              <a:cs typeface="Times New Roman" charset="0"/>
            </a:rPr>
            <a:t>i</a:t>
          </a:r>
          <a:r>
            <a:rPr lang="en-US" sz="1500" kern="1200">
              <a:latin typeface="Times New Roman" charset="0"/>
              <a:ea typeface="Times New Roman" charset="0"/>
              <a:cs typeface="Times New Roman" charset="0"/>
            </a:rPr>
            <a:t>) failing grade for the assignment or ii) failing grade for the course.</a:t>
          </a:r>
          <a:endParaRPr lang="en-US" sz="1500" kern="1200"/>
        </a:p>
      </dsp:txBody>
      <dsp:txXfrm rot="-5400000">
        <a:off x="3785616" y="2523880"/>
        <a:ext cx="6647092" cy="1532257"/>
      </dsp:txXfrm>
    </dsp:sp>
    <dsp:sp modelId="{74024929-5329-A243-9265-E0D47ED5F686}">
      <dsp:nvSpPr>
        <dsp:cNvPr id="0" name=""/>
        <dsp:cNvSpPr/>
      </dsp:nvSpPr>
      <dsp:spPr>
        <a:xfrm>
          <a:off x="0" y="2228732"/>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marL="0" lvl="0" indent="0" algn="ctr" defTabSz="2622550">
            <a:lnSpc>
              <a:spcPct val="90000"/>
            </a:lnSpc>
            <a:spcBef>
              <a:spcPct val="0"/>
            </a:spcBef>
            <a:spcAft>
              <a:spcPct val="35000"/>
            </a:spcAft>
            <a:buNone/>
          </a:pPr>
          <a:r>
            <a:rPr lang="en-US" sz="5900" i="1" kern="1200">
              <a:latin typeface="Times New Roman" charset="0"/>
              <a:ea typeface="Times New Roman" charset="0"/>
              <a:cs typeface="Times New Roman" charset="0"/>
            </a:rPr>
            <a:t>Academic honesty</a:t>
          </a:r>
          <a:endParaRPr lang="en-US" sz="5900" kern="1200"/>
        </a:p>
      </dsp:txBody>
      <dsp:txXfrm>
        <a:off x="103614" y="2332346"/>
        <a:ext cx="3578388" cy="19153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8E896-A7D2-CC46-B589-76603EAA7ABD}">
      <dsp:nvSpPr>
        <dsp:cNvPr id="0" name=""/>
        <dsp:cNvSpPr/>
      </dsp:nvSpPr>
      <dsp:spPr>
        <a:xfrm>
          <a:off x="1078349" y="1202"/>
          <a:ext cx="3142947" cy="174677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tr-TR" sz="3400" kern="1200" dirty="0">
              <a:latin typeface="Times New Roman" panose="02020603050405020304" pitchFamily="18" charset="0"/>
              <a:ea typeface="Times New Roman" charset="0"/>
              <a:cs typeface="Times New Roman" panose="02020603050405020304" pitchFamily="18" charset="0"/>
            </a:rPr>
            <a:t>MAIN COURSE    (12 HOURS)</a:t>
          </a:r>
          <a:endParaRPr lang="en-US" sz="3400" kern="1200" dirty="0">
            <a:latin typeface="Times New Roman" panose="02020603050405020304" pitchFamily="18" charset="0"/>
            <a:ea typeface="Times New Roman" charset="0"/>
            <a:cs typeface="Times New Roman" panose="02020603050405020304" pitchFamily="18" charset="0"/>
          </a:endParaRPr>
        </a:p>
      </dsp:txBody>
      <dsp:txXfrm>
        <a:off x="1078349" y="1202"/>
        <a:ext cx="3142947" cy="1746777"/>
      </dsp:txXfrm>
    </dsp:sp>
    <dsp:sp modelId="{DE1EF510-1AA0-40E1-9616-EFB9E9998BD8}">
      <dsp:nvSpPr>
        <dsp:cNvPr id="0" name=""/>
        <dsp:cNvSpPr/>
      </dsp:nvSpPr>
      <dsp:spPr>
        <a:xfrm>
          <a:off x="4512426" y="1202"/>
          <a:ext cx="2911295" cy="1746777"/>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Times New Roman" panose="02020603050405020304" pitchFamily="18" charset="0"/>
              <a:cs typeface="Times New Roman" panose="02020603050405020304" pitchFamily="18" charset="0"/>
            </a:rPr>
            <a:t>LANGUAGE USE</a:t>
          </a:r>
        </a:p>
        <a:p>
          <a:pPr marL="0" lvl="0" indent="0" algn="ctr" defTabSz="1422400">
            <a:lnSpc>
              <a:spcPct val="90000"/>
            </a:lnSpc>
            <a:spcBef>
              <a:spcPct val="0"/>
            </a:spcBef>
            <a:spcAft>
              <a:spcPct val="35000"/>
            </a:spcAft>
            <a:buNone/>
          </a:pPr>
          <a:r>
            <a:rPr lang="tr-TR" sz="3200" kern="1200" dirty="0">
              <a:latin typeface="Times New Roman" panose="02020603050405020304" pitchFamily="18" charset="0"/>
              <a:cs typeface="Times New Roman" panose="02020603050405020304" pitchFamily="18" charset="0"/>
            </a:rPr>
            <a:t>(4 HOURS)</a:t>
          </a:r>
        </a:p>
      </dsp:txBody>
      <dsp:txXfrm>
        <a:off x="4512426" y="1202"/>
        <a:ext cx="2911295" cy="1746777"/>
      </dsp:txXfrm>
    </dsp:sp>
    <dsp:sp modelId="{06102286-DA91-634F-A9B8-A2413F8637E5}">
      <dsp:nvSpPr>
        <dsp:cNvPr id="0" name=""/>
        <dsp:cNvSpPr/>
      </dsp:nvSpPr>
      <dsp:spPr>
        <a:xfrm>
          <a:off x="7714852" y="1202"/>
          <a:ext cx="3251917" cy="1746777"/>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tr-TR" sz="3400" kern="1200" dirty="0">
              <a:latin typeface="Times New Roman" charset="0"/>
              <a:ea typeface="Times New Roman" charset="0"/>
              <a:cs typeface="Times New Roman" charset="0"/>
            </a:rPr>
            <a:t>READING </a:t>
          </a:r>
        </a:p>
        <a:p>
          <a:pPr marL="0" lvl="0" indent="0" algn="ctr" defTabSz="1511300">
            <a:lnSpc>
              <a:spcPct val="90000"/>
            </a:lnSpc>
            <a:spcBef>
              <a:spcPct val="0"/>
            </a:spcBef>
            <a:spcAft>
              <a:spcPct val="35000"/>
            </a:spcAft>
            <a:buNone/>
          </a:pPr>
          <a:r>
            <a:rPr lang="tr-TR" sz="3400" kern="1200" dirty="0">
              <a:latin typeface="Times New Roman" charset="0"/>
              <a:ea typeface="Times New Roman" charset="0"/>
              <a:cs typeface="Times New Roman" charset="0"/>
            </a:rPr>
            <a:t>&amp; WRITING         (5 HOURS)</a:t>
          </a:r>
          <a:endParaRPr lang="en-US" sz="3400" kern="1200" dirty="0">
            <a:latin typeface="Times New Roman" charset="0"/>
            <a:ea typeface="Times New Roman" charset="0"/>
            <a:cs typeface="Times New Roman" charset="0"/>
          </a:endParaRPr>
        </a:p>
      </dsp:txBody>
      <dsp:txXfrm>
        <a:off x="7714852" y="1202"/>
        <a:ext cx="3251917" cy="1746777"/>
      </dsp:txXfrm>
    </dsp:sp>
    <dsp:sp modelId="{87DE2A12-0E33-8246-AD81-1E552ECB988A}">
      <dsp:nvSpPr>
        <dsp:cNvPr id="0" name=""/>
        <dsp:cNvSpPr/>
      </dsp:nvSpPr>
      <dsp:spPr>
        <a:xfrm>
          <a:off x="4566911" y="2039109"/>
          <a:ext cx="2911295" cy="1746777"/>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tr-TR" sz="3400" kern="1200" dirty="0">
              <a:latin typeface="Times New Roman" charset="0"/>
              <a:ea typeface="Times New Roman" charset="0"/>
              <a:cs typeface="Times New Roman" charset="0"/>
            </a:rPr>
            <a:t>LISTENING &amp; SPEAKING      (5 HOURS)</a:t>
          </a:r>
          <a:endParaRPr lang="en-US" sz="3400" kern="1200" dirty="0">
            <a:latin typeface="Times New Roman" charset="0"/>
            <a:ea typeface="Times New Roman" charset="0"/>
            <a:cs typeface="Times New Roman" charset="0"/>
          </a:endParaRPr>
        </a:p>
      </dsp:txBody>
      <dsp:txXfrm>
        <a:off x="4566911" y="2039109"/>
        <a:ext cx="2911295" cy="17467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8E896-A7D2-CC46-B589-76603EAA7ABD}">
      <dsp:nvSpPr>
        <dsp:cNvPr id="0" name=""/>
        <dsp:cNvSpPr/>
      </dsp:nvSpPr>
      <dsp:spPr>
        <a:xfrm>
          <a:off x="1078349" y="1202"/>
          <a:ext cx="3142947" cy="174677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tr-TR" sz="3400" kern="1200" dirty="0">
              <a:latin typeface="Times New Roman" panose="02020603050405020304" pitchFamily="18" charset="0"/>
              <a:ea typeface="Times New Roman" charset="0"/>
              <a:cs typeface="Times New Roman" panose="02020603050405020304" pitchFamily="18" charset="0"/>
            </a:rPr>
            <a:t>MAIN COURSE    (10 HOURS)</a:t>
          </a:r>
          <a:endParaRPr lang="en-US" sz="3400" kern="1200" dirty="0">
            <a:latin typeface="Times New Roman" panose="02020603050405020304" pitchFamily="18" charset="0"/>
            <a:ea typeface="Times New Roman" charset="0"/>
            <a:cs typeface="Times New Roman" panose="02020603050405020304" pitchFamily="18" charset="0"/>
          </a:endParaRPr>
        </a:p>
      </dsp:txBody>
      <dsp:txXfrm>
        <a:off x="1078349" y="1202"/>
        <a:ext cx="3142947" cy="1746777"/>
      </dsp:txXfrm>
    </dsp:sp>
    <dsp:sp modelId="{DE1EF510-1AA0-40E1-9616-EFB9E9998BD8}">
      <dsp:nvSpPr>
        <dsp:cNvPr id="0" name=""/>
        <dsp:cNvSpPr/>
      </dsp:nvSpPr>
      <dsp:spPr>
        <a:xfrm>
          <a:off x="4512426" y="1202"/>
          <a:ext cx="2911295" cy="1746777"/>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Times New Roman" panose="02020603050405020304" pitchFamily="18" charset="0"/>
              <a:cs typeface="Times New Roman" panose="02020603050405020304" pitchFamily="18" charset="0"/>
            </a:rPr>
            <a:t>LANGUAGE USE</a:t>
          </a:r>
        </a:p>
        <a:p>
          <a:pPr marL="0" lvl="0" indent="0" algn="ctr" defTabSz="1422400">
            <a:lnSpc>
              <a:spcPct val="90000"/>
            </a:lnSpc>
            <a:spcBef>
              <a:spcPct val="0"/>
            </a:spcBef>
            <a:spcAft>
              <a:spcPct val="35000"/>
            </a:spcAft>
            <a:buNone/>
          </a:pPr>
          <a:r>
            <a:rPr lang="tr-TR" sz="3200" kern="1200" dirty="0">
              <a:latin typeface="Times New Roman" panose="02020603050405020304" pitchFamily="18" charset="0"/>
              <a:cs typeface="Times New Roman" panose="02020603050405020304" pitchFamily="18" charset="0"/>
            </a:rPr>
            <a:t>(4 HOURS)</a:t>
          </a:r>
        </a:p>
      </dsp:txBody>
      <dsp:txXfrm>
        <a:off x="4512426" y="1202"/>
        <a:ext cx="2911295" cy="1746777"/>
      </dsp:txXfrm>
    </dsp:sp>
    <dsp:sp modelId="{06102286-DA91-634F-A9B8-A2413F8637E5}">
      <dsp:nvSpPr>
        <dsp:cNvPr id="0" name=""/>
        <dsp:cNvSpPr/>
      </dsp:nvSpPr>
      <dsp:spPr>
        <a:xfrm>
          <a:off x="7714852" y="1202"/>
          <a:ext cx="3251917" cy="1746777"/>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tr-TR" sz="3400" kern="1200" dirty="0">
              <a:latin typeface="Times New Roman" charset="0"/>
              <a:ea typeface="Times New Roman" charset="0"/>
              <a:cs typeface="Times New Roman" charset="0"/>
            </a:rPr>
            <a:t>READING </a:t>
          </a:r>
        </a:p>
        <a:p>
          <a:pPr marL="0" lvl="0" indent="0" algn="ctr" defTabSz="1511300">
            <a:lnSpc>
              <a:spcPct val="90000"/>
            </a:lnSpc>
            <a:spcBef>
              <a:spcPct val="0"/>
            </a:spcBef>
            <a:spcAft>
              <a:spcPct val="35000"/>
            </a:spcAft>
            <a:buNone/>
          </a:pPr>
          <a:r>
            <a:rPr lang="tr-TR" sz="3400" kern="1200" dirty="0">
              <a:latin typeface="Times New Roman" charset="0"/>
              <a:ea typeface="Times New Roman" charset="0"/>
              <a:cs typeface="Times New Roman" charset="0"/>
            </a:rPr>
            <a:t>&amp; WRITING         (6 HOURS)</a:t>
          </a:r>
          <a:endParaRPr lang="en-US" sz="3400" kern="1200" dirty="0">
            <a:latin typeface="Times New Roman" charset="0"/>
            <a:ea typeface="Times New Roman" charset="0"/>
            <a:cs typeface="Times New Roman" charset="0"/>
          </a:endParaRPr>
        </a:p>
      </dsp:txBody>
      <dsp:txXfrm>
        <a:off x="7714852" y="1202"/>
        <a:ext cx="3251917" cy="1746777"/>
      </dsp:txXfrm>
    </dsp:sp>
    <dsp:sp modelId="{87DE2A12-0E33-8246-AD81-1E552ECB988A}">
      <dsp:nvSpPr>
        <dsp:cNvPr id="0" name=""/>
        <dsp:cNvSpPr/>
      </dsp:nvSpPr>
      <dsp:spPr>
        <a:xfrm>
          <a:off x="4566911" y="2039109"/>
          <a:ext cx="2911295" cy="1746777"/>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tr-TR" sz="3400" kern="1200" dirty="0">
              <a:latin typeface="Times New Roman" charset="0"/>
              <a:ea typeface="Times New Roman" charset="0"/>
              <a:cs typeface="Times New Roman" charset="0"/>
            </a:rPr>
            <a:t>LISTENING &amp; SPEAKING      (6 HOURS)</a:t>
          </a:r>
          <a:endParaRPr lang="en-US" sz="3400" kern="1200" dirty="0">
            <a:latin typeface="Times New Roman" charset="0"/>
            <a:ea typeface="Times New Roman" charset="0"/>
            <a:cs typeface="Times New Roman" charset="0"/>
          </a:endParaRPr>
        </a:p>
      </dsp:txBody>
      <dsp:txXfrm>
        <a:off x="4566911" y="2039109"/>
        <a:ext cx="2911295" cy="17467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A31C9-2E5B-A042-9EBE-E77C96C18593}">
      <dsp:nvSpPr>
        <dsp:cNvPr id="0" name=""/>
        <dsp:cNvSpPr/>
      </dsp:nvSpPr>
      <dsp:spPr>
        <a:xfrm>
          <a:off x="0" y="3371216"/>
          <a:ext cx="6906491" cy="22118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latin typeface="Times New Roman" charset="0"/>
              <a:ea typeface="Times New Roman" charset="0"/>
              <a:cs typeface="Times New Roman" charset="0"/>
            </a:rPr>
            <a:t>The materials for the course will be;</a:t>
          </a:r>
        </a:p>
      </dsp:txBody>
      <dsp:txXfrm>
        <a:off x="0" y="3371216"/>
        <a:ext cx="6906491" cy="1194416"/>
      </dsp:txXfrm>
    </dsp:sp>
    <dsp:sp modelId="{3108266B-C7D0-3D41-8AAB-BF234906A573}">
      <dsp:nvSpPr>
        <dsp:cNvPr id="0" name=""/>
        <dsp:cNvSpPr/>
      </dsp:nvSpPr>
      <dsp:spPr>
        <a:xfrm>
          <a:off x="665" y="4521396"/>
          <a:ext cx="4531053"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0472" tIns="39370" rIns="220472" bIns="39370" numCol="1" spcCol="1270" anchor="ctr" anchorCtr="0">
          <a:noAutofit/>
        </a:bodyPr>
        <a:lstStyle/>
        <a:p>
          <a:pPr marL="0" lvl="0" indent="0" algn="ctr" defTabSz="1377950">
            <a:lnSpc>
              <a:spcPct val="90000"/>
            </a:lnSpc>
            <a:spcBef>
              <a:spcPct val="0"/>
            </a:spcBef>
            <a:spcAft>
              <a:spcPct val="35000"/>
            </a:spcAft>
            <a:buNone/>
          </a:pPr>
          <a:r>
            <a:rPr lang="tr-TR" sz="3100" kern="1200" dirty="0">
              <a:latin typeface="Times New Roman" charset="0"/>
              <a:ea typeface="Times New Roman" charset="0"/>
              <a:cs typeface="Times New Roman" charset="0"/>
            </a:rPr>
            <a:t>New Enterprise</a:t>
          </a:r>
          <a:r>
            <a:rPr lang="en-US" sz="3100" kern="1200" dirty="0">
              <a:latin typeface="Times New Roman" charset="0"/>
              <a:ea typeface="Times New Roman" charset="0"/>
              <a:cs typeface="Times New Roman" charset="0"/>
            </a:rPr>
            <a:t> </a:t>
          </a:r>
          <a:r>
            <a:rPr lang="tr-TR" sz="3100" kern="1200" dirty="0">
              <a:latin typeface="Times New Roman" charset="0"/>
              <a:ea typeface="Times New Roman" charset="0"/>
              <a:cs typeface="Times New Roman" charset="0"/>
            </a:rPr>
            <a:t>A</a:t>
          </a:r>
          <a:r>
            <a:rPr lang="en-US" sz="3100" kern="1200" dirty="0">
              <a:latin typeface="Times New Roman" charset="0"/>
              <a:ea typeface="Times New Roman" charset="0"/>
              <a:cs typeface="Times New Roman" charset="0"/>
            </a:rPr>
            <a:t>2</a:t>
          </a:r>
          <a:endParaRPr lang="tr-TR" sz="3100" kern="1200" dirty="0">
            <a:latin typeface="Times New Roman" charset="0"/>
            <a:ea typeface="Times New Roman" charset="0"/>
            <a:cs typeface="Times New Roman" charset="0"/>
          </a:endParaRPr>
        </a:p>
        <a:p>
          <a:pPr marL="0" lvl="0" indent="0" algn="ctr" defTabSz="1377950">
            <a:lnSpc>
              <a:spcPct val="90000"/>
            </a:lnSpc>
            <a:spcBef>
              <a:spcPct val="0"/>
            </a:spcBef>
            <a:spcAft>
              <a:spcPct val="35000"/>
            </a:spcAft>
            <a:buNone/>
          </a:pPr>
          <a:r>
            <a:rPr lang="tr-TR" sz="3100" kern="1200" dirty="0">
              <a:latin typeface="Times New Roman" charset="0"/>
              <a:ea typeface="Times New Roman" charset="0"/>
              <a:cs typeface="Times New Roman" charset="0"/>
            </a:rPr>
            <a:t>New Enterprise</a:t>
          </a:r>
          <a:r>
            <a:rPr lang="en-US" sz="3100" kern="1200" dirty="0">
              <a:latin typeface="Times New Roman" charset="0"/>
              <a:ea typeface="Times New Roman" charset="0"/>
              <a:cs typeface="Times New Roman" charset="0"/>
            </a:rPr>
            <a:t> </a:t>
          </a:r>
          <a:r>
            <a:rPr lang="tr-TR" sz="3100" kern="1200" dirty="0">
              <a:latin typeface="Times New Roman" charset="0"/>
              <a:ea typeface="Times New Roman" charset="0"/>
              <a:cs typeface="Times New Roman" charset="0"/>
            </a:rPr>
            <a:t>B1</a:t>
          </a:r>
          <a:endParaRPr lang="en-US" sz="3100" kern="1200" dirty="0">
            <a:latin typeface="Times New Roman" charset="0"/>
            <a:ea typeface="Times New Roman" charset="0"/>
            <a:cs typeface="Times New Roman" charset="0"/>
          </a:endParaRPr>
        </a:p>
      </dsp:txBody>
      <dsp:txXfrm>
        <a:off x="665" y="4521396"/>
        <a:ext cx="4531053" cy="1017466"/>
      </dsp:txXfrm>
    </dsp:sp>
    <dsp:sp modelId="{64F10297-DC72-7F45-A3EC-B7143FBC504B}">
      <dsp:nvSpPr>
        <dsp:cNvPr id="0" name=""/>
        <dsp:cNvSpPr/>
      </dsp:nvSpPr>
      <dsp:spPr>
        <a:xfrm>
          <a:off x="4531718" y="4521396"/>
          <a:ext cx="2374106"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0472" tIns="39370" rIns="220472" bIns="39370" numCol="1" spcCol="1270" anchor="ctr" anchorCtr="0">
          <a:noAutofit/>
        </a:bodyPr>
        <a:lstStyle/>
        <a:p>
          <a:pPr marL="0" lvl="0" indent="0" algn="l" defTabSz="1377950">
            <a:lnSpc>
              <a:spcPct val="90000"/>
            </a:lnSpc>
            <a:spcBef>
              <a:spcPct val="0"/>
            </a:spcBef>
            <a:spcAft>
              <a:spcPct val="35000"/>
            </a:spcAft>
            <a:buNone/>
          </a:pPr>
          <a:r>
            <a:rPr lang="tr-TR" sz="3100" kern="1200" dirty="0" err="1">
              <a:latin typeface="Times New Roman" charset="0"/>
              <a:ea typeface="Times New Roman" charset="0"/>
              <a:cs typeface="Times New Roman" charset="0"/>
            </a:rPr>
            <a:t>DigiBooks</a:t>
          </a:r>
          <a:endParaRPr lang="en-US" sz="3100" kern="1200" dirty="0">
            <a:latin typeface="Times New Roman" charset="0"/>
            <a:ea typeface="Times New Roman" charset="0"/>
            <a:cs typeface="Times New Roman" charset="0"/>
          </a:endParaRPr>
        </a:p>
      </dsp:txBody>
      <dsp:txXfrm>
        <a:off x="4531718" y="4521396"/>
        <a:ext cx="2374106" cy="1017466"/>
      </dsp:txXfrm>
    </dsp:sp>
    <dsp:sp modelId="{86AB875F-793F-1644-B8B5-721823CE313B}">
      <dsp:nvSpPr>
        <dsp:cNvPr id="0" name=""/>
        <dsp:cNvSpPr/>
      </dsp:nvSpPr>
      <dsp:spPr>
        <a:xfrm rot="10800000">
          <a:off x="0" y="2518"/>
          <a:ext cx="6906491" cy="3401876"/>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latin typeface="Times New Roman" charset="0"/>
              <a:ea typeface="Times New Roman" charset="0"/>
              <a:cs typeface="Times New Roman" charset="0"/>
            </a:rPr>
            <a:t>This course aims to teach realistic and functional English through a wide range of materials, including reading passages, listening exercises, and student interaction by enhancing language skills and vocabulary knowledge.</a:t>
          </a:r>
        </a:p>
      </dsp:txBody>
      <dsp:txXfrm rot="10800000">
        <a:off x="0" y="2518"/>
        <a:ext cx="6906491" cy="22104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A31C9-2E5B-A042-9EBE-E77C96C18593}">
      <dsp:nvSpPr>
        <dsp:cNvPr id="0" name=""/>
        <dsp:cNvSpPr/>
      </dsp:nvSpPr>
      <dsp:spPr>
        <a:xfrm>
          <a:off x="0" y="3371216"/>
          <a:ext cx="6906491" cy="22118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a:latin typeface="Times New Roman" charset="0"/>
              <a:ea typeface="Times New Roman" charset="0"/>
              <a:cs typeface="Times New Roman" charset="0"/>
            </a:rPr>
            <a:t>The materials for the course will be;</a:t>
          </a:r>
        </a:p>
      </dsp:txBody>
      <dsp:txXfrm>
        <a:off x="0" y="3371216"/>
        <a:ext cx="6906491" cy="1194416"/>
      </dsp:txXfrm>
    </dsp:sp>
    <dsp:sp modelId="{3108266B-C7D0-3D41-8AAB-BF234906A573}">
      <dsp:nvSpPr>
        <dsp:cNvPr id="0" name=""/>
        <dsp:cNvSpPr/>
      </dsp:nvSpPr>
      <dsp:spPr>
        <a:xfrm>
          <a:off x="3545" y="4521396"/>
          <a:ext cx="6803635"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36830" rIns="206248" bIns="36830" numCol="1" spcCol="1270" anchor="ctr" anchorCtr="0">
          <a:noAutofit/>
        </a:bodyPr>
        <a:lstStyle/>
        <a:p>
          <a:pPr marL="0" lvl="0" indent="0" algn="ctr" defTabSz="1289050">
            <a:lnSpc>
              <a:spcPct val="90000"/>
            </a:lnSpc>
            <a:spcBef>
              <a:spcPct val="0"/>
            </a:spcBef>
            <a:spcAft>
              <a:spcPct val="35000"/>
            </a:spcAft>
            <a:buNone/>
          </a:pPr>
          <a:r>
            <a:rPr lang="tr-TR" sz="2900" kern="1200" dirty="0" err="1">
              <a:latin typeface="Times New Roman" charset="0"/>
              <a:ea typeface="Times New Roman" charset="0"/>
              <a:cs typeface="Times New Roman" charset="0"/>
            </a:rPr>
            <a:t>Targets</a:t>
          </a:r>
          <a:endParaRPr lang="tr-TR" sz="2900" kern="1200" dirty="0">
            <a:latin typeface="Times New Roman" charset="0"/>
            <a:ea typeface="Times New Roman" charset="0"/>
            <a:cs typeface="Times New Roman" charset="0"/>
          </a:endParaRPr>
        </a:p>
        <a:p>
          <a:pPr marL="0" lvl="0" indent="0" algn="ctr" defTabSz="1289050">
            <a:lnSpc>
              <a:spcPct val="90000"/>
            </a:lnSpc>
            <a:spcBef>
              <a:spcPct val="0"/>
            </a:spcBef>
            <a:spcAft>
              <a:spcPct val="35000"/>
            </a:spcAft>
            <a:buNone/>
          </a:pPr>
          <a:r>
            <a:rPr lang="tr-TR" sz="2900" kern="1200" dirty="0">
              <a:latin typeface="Times New Roman" charset="0"/>
              <a:ea typeface="Times New Roman" charset="0"/>
              <a:cs typeface="Times New Roman" charset="0"/>
            </a:rPr>
            <a:t>Reading &amp; </a:t>
          </a:r>
          <a:r>
            <a:rPr lang="tr-TR" sz="2900" kern="1200" dirty="0" err="1">
              <a:latin typeface="Times New Roman" charset="0"/>
              <a:ea typeface="Times New Roman" charset="0"/>
              <a:cs typeface="Times New Roman" charset="0"/>
            </a:rPr>
            <a:t>Writing</a:t>
          </a:r>
          <a:r>
            <a:rPr lang="tr-TR" sz="2900" kern="1200" dirty="0">
              <a:latin typeface="Times New Roman" charset="0"/>
              <a:ea typeface="Times New Roman" charset="0"/>
              <a:cs typeface="Times New Roman" charset="0"/>
            </a:rPr>
            <a:t>  (2&amp;3)</a:t>
          </a:r>
          <a:endParaRPr lang="en-US" sz="2900" kern="1200" dirty="0"/>
        </a:p>
      </dsp:txBody>
      <dsp:txXfrm>
        <a:off x="3545" y="4521396"/>
        <a:ext cx="6803635" cy="1017466"/>
      </dsp:txXfrm>
    </dsp:sp>
    <dsp:sp modelId="{64F10297-DC72-7F45-A3EC-B7143FBC504B}">
      <dsp:nvSpPr>
        <dsp:cNvPr id="0" name=""/>
        <dsp:cNvSpPr/>
      </dsp:nvSpPr>
      <dsp:spPr>
        <a:xfrm>
          <a:off x="6807180" y="4521396"/>
          <a:ext cx="95764"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36830" rIns="206248" bIns="36830" numCol="1" spcCol="1270" anchor="ctr" anchorCtr="0">
          <a:noAutofit/>
        </a:bodyPr>
        <a:lstStyle/>
        <a:p>
          <a:pPr marL="0" lvl="0" indent="0" algn="ctr" defTabSz="1289050">
            <a:lnSpc>
              <a:spcPct val="90000"/>
            </a:lnSpc>
            <a:spcBef>
              <a:spcPct val="0"/>
            </a:spcBef>
            <a:spcAft>
              <a:spcPct val="35000"/>
            </a:spcAft>
            <a:buNone/>
          </a:pPr>
          <a:endParaRPr lang="en-US" sz="2900" kern="1200" dirty="0"/>
        </a:p>
      </dsp:txBody>
      <dsp:txXfrm>
        <a:off x="6807180" y="4521396"/>
        <a:ext cx="95764" cy="1017466"/>
      </dsp:txXfrm>
    </dsp:sp>
    <dsp:sp modelId="{86AB875F-793F-1644-B8B5-721823CE313B}">
      <dsp:nvSpPr>
        <dsp:cNvPr id="0" name=""/>
        <dsp:cNvSpPr/>
      </dsp:nvSpPr>
      <dsp:spPr>
        <a:xfrm rot="10800000">
          <a:off x="0" y="2518"/>
          <a:ext cx="6906491" cy="3401876"/>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a:latin typeface="Times New Roman" charset="0"/>
              <a:ea typeface="Times New Roman" charset="0"/>
              <a:cs typeface="Times New Roman" charset="0"/>
            </a:rPr>
            <a:t>This course aims to improve students’ reading and writing skills and is designed for students to embark on undergraduate studies, which heavily involve academic reading and writing. The students are expected to use their reading and writing skills to analyze academic readings and to integrate ideas into their own writing.</a:t>
          </a:r>
          <a:endParaRPr lang="en-US" sz="2300" kern="1200"/>
        </a:p>
      </dsp:txBody>
      <dsp:txXfrm rot="10800000">
        <a:off x="0" y="2518"/>
        <a:ext cx="6906491" cy="22104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A31C9-2E5B-A042-9EBE-E77C96C18593}">
      <dsp:nvSpPr>
        <dsp:cNvPr id="0" name=""/>
        <dsp:cNvSpPr/>
      </dsp:nvSpPr>
      <dsp:spPr>
        <a:xfrm>
          <a:off x="0" y="3371216"/>
          <a:ext cx="6906491" cy="22118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latin typeface="Times New Roman" charset="0"/>
              <a:ea typeface="Times New Roman" charset="0"/>
              <a:cs typeface="Times New Roman" charset="0"/>
            </a:rPr>
            <a:t>The materials for the course will be;</a:t>
          </a:r>
        </a:p>
      </dsp:txBody>
      <dsp:txXfrm>
        <a:off x="0" y="3371216"/>
        <a:ext cx="6906491" cy="1194416"/>
      </dsp:txXfrm>
    </dsp:sp>
    <dsp:sp modelId="{3108266B-C7D0-3D41-8AAB-BF234906A573}">
      <dsp:nvSpPr>
        <dsp:cNvPr id="0" name=""/>
        <dsp:cNvSpPr/>
      </dsp:nvSpPr>
      <dsp:spPr>
        <a:xfrm>
          <a:off x="0" y="4521396"/>
          <a:ext cx="3453245"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Times New Roman" charset="0"/>
              <a:ea typeface="Times New Roman" charset="0"/>
              <a:cs typeface="Times New Roman" charset="0"/>
            </a:rPr>
            <a:t>New </a:t>
          </a:r>
          <a:r>
            <a:rPr lang="tr-TR" sz="2400" kern="1200" dirty="0" err="1">
              <a:latin typeface="Times New Roman" charset="0"/>
              <a:ea typeface="Times New Roman" charset="0"/>
              <a:cs typeface="Times New Roman" charset="0"/>
            </a:rPr>
            <a:t>Interaction</a:t>
          </a:r>
          <a:r>
            <a:rPr lang="tr-TR" sz="2400" kern="1200" dirty="0">
              <a:latin typeface="Times New Roman" charset="0"/>
              <a:ea typeface="Times New Roman" charset="0"/>
              <a:cs typeface="Times New Roman" charset="0"/>
            </a:rPr>
            <a:t>  </a:t>
          </a:r>
          <a:r>
            <a:rPr lang="tr-TR" sz="2400" kern="1200" dirty="0" err="1">
              <a:latin typeface="Times New Roman" charset="0"/>
              <a:ea typeface="Times New Roman" charset="0"/>
              <a:cs typeface="Times New Roman" charset="0"/>
            </a:rPr>
            <a:t>Listening</a:t>
          </a:r>
          <a:r>
            <a:rPr lang="tr-TR" sz="2400" kern="1200" dirty="0">
              <a:latin typeface="Times New Roman" charset="0"/>
              <a:ea typeface="Times New Roman" charset="0"/>
              <a:cs typeface="Times New Roman" charset="0"/>
            </a:rPr>
            <a:t> &amp; </a:t>
          </a:r>
          <a:r>
            <a:rPr lang="tr-TR" sz="2400" kern="1200" dirty="0" err="1">
              <a:latin typeface="Times New Roman" charset="0"/>
              <a:ea typeface="Times New Roman" charset="0"/>
              <a:cs typeface="Times New Roman" charset="0"/>
            </a:rPr>
            <a:t>Speaking</a:t>
          </a:r>
          <a:r>
            <a:rPr lang="tr-TR" sz="2400" kern="1200" dirty="0">
              <a:latin typeface="Times New Roman" charset="0"/>
              <a:ea typeface="Times New Roman" charset="0"/>
              <a:cs typeface="Times New Roman" charset="0"/>
            </a:rPr>
            <a:t>  (1&amp;2)</a:t>
          </a:r>
          <a:endParaRPr lang="en-US" sz="2400" kern="1200" dirty="0"/>
        </a:p>
      </dsp:txBody>
      <dsp:txXfrm>
        <a:off x="0" y="4521396"/>
        <a:ext cx="3453245" cy="1017466"/>
      </dsp:txXfrm>
    </dsp:sp>
    <dsp:sp modelId="{64F10297-DC72-7F45-A3EC-B7143FBC504B}">
      <dsp:nvSpPr>
        <dsp:cNvPr id="0" name=""/>
        <dsp:cNvSpPr/>
      </dsp:nvSpPr>
      <dsp:spPr>
        <a:xfrm>
          <a:off x="3453245" y="4521396"/>
          <a:ext cx="3453245"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Times New Roman" charset="0"/>
              <a:ea typeface="Times New Roman" charset="0"/>
              <a:cs typeface="Times New Roman" charset="0"/>
            </a:rPr>
            <a:t>McGraw </a:t>
          </a:r>
          <a:r>
            <a:rPr lang="tr-TR" sz="2400" kern="1200" dirty="0" err="1">
              <a:latin typeface="Times New Roman" charset="0"/>
              <a:ea typeface="Times New Roman" charset="0"/>
              <a:cs typeface="Times New Roman" charset="0"/>
            </a:rPr>
            <a:t>Hill</a:t>
          </a:r>
          <a:r>
            <a:rPr lang="tr-TR" sz="2400" kern="1200" dirty="0">
              <a:latin typeface="Times New Roman" charset="0"/>
              <a:ea typeface="Times New Roman" charset="0"/>
              <a:cs typeface="Times New Roman" charset="0"/>
            </a:rPr>
            <a:t> Connect </a:t>
          </a:r>
        </a:p>
      </dsp:txBody>
      <dsp:txXfrm>
        <a:off x="3453245" y="4521396"/>
        <a:ext cx="3453245" cy="1017466"/>
      </dsp:txXfrm>
    </dsp:sp>
    <dsp:sp modelId="{86AB875F-793F-1644-B8B5-721823CE313B}">
      <dsp:nvSpPr>
        <dsp:cNvPr id="0" name=""/>
        <dsp:cNvSpPr/>
      </dsp:nvSpPr>
      <dsp:spPr>
        <a:xfrm rot="10800000">
          <a:off x="0" y="2518"/>
          <a:ext cx="6906491" cy="3401876"/>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latin typeface="Times New Roman" charset="0"/>
              <a:ea typeface="Times New Roman" charset="0"/>
              <a:cs typeface="Times New Roman" charset="0"/>
            </a:rPr>
            <a:t>This course aims to teach realistic and functional English through a wide range of materials, including reading passages, listening exercises, and student interaction by enhancing language skills and vocabulary knowledge.</a:t>
          </a:r>
        </a:p>
      </dsp:txBody>
      <dsp:txXfrm rot="10800000">
        <a:off x="0" y="2518"/>
        <a:ext cx="6906491" cy="221043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A31C9-2E5B-A042-9EBE-E77C96C18593}">
      <dsp:nvSpPr>
        <dsp:cNvPr id="0" name=""/>
        <dsp:cNvSpPr/>
      </dsp:nvSpPr>
      <dsp:spPr>
        <a:xfrm>
          <a:off x="0" y="3371216"/>
          <a:ext cx="6906491" cy="22118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a:latin typeface="Times New Roman" charset="0"/>
              <a:ea typeface="Times New Roman" charset="0"/>
              <a:cs typeface="Times New Roman" charset="0"/>
            </a:rPr>
            <a:t>The materials for the course will be;</a:t>
          </a:r>
        </a:p>
      </dsp:txBody>
      <dsp:txXfrm>
        <a:off x="0" y="3371216"/>
        <a:ext cx="6906491" cy="1194416"/>
      </dsp:txXfrm>
    </dsp:sp>
    <dsp:sp modelId="{3108266B-C7D0-3D41-8AAB-BF234906A573}">
      <dsp:nvSpPr>
        <dsp:cNvPr id="0" name=""/>
        <dsp:cNvSpPr/>
      </dsp:nvSpPr>
      <dsp:spPr>
        <a:xfrm>
          <a:off x="2074" y="4521396"/>
          <a:ext cx="6491696"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35560" rIns="199136" bIns="3556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Times New Roman" charset="0"/>
              <a:ea typeface="Times New Roman" charset="0"/>
              <a:cs typeface="Times New Roman" charset="0"/>
            </a:rPr>
            <a:t>Express Publishing </a:t>
          </a:r>
        </a:p>
        <a:p>
          <a:pPr marL="0" lvl="0" indent="0" algn="ctr" defTabSz="1244600">
            <a:lnSpc>
              <a:spcPct val="90000"/>
            </a:lnSpc>
            <a:spcBef>
              <a:spcPct val="0"/>
            </a:spcBef>
            <a:spcAft>
              <a:spcPct val="35000"/>
            </a:spcAft>
            <a:buNone/>
          </a:pPr>
          <a:r>
            <a:rPr lang="tr-TR" sz="2800" kern="1200" dirty="0">
              <a:latin typeface="Times New Roman" charset="0"/>
              <a:ea typeface="Times New Roman" charset="0"/>
              <a:cs typeface="Times New Roman" charset="0"/>
            </a:rPr>
            <a:t>FCE </a:t>
          </a:r>
          <a:r>
            <a:rPr lang="tr-TR" sz="2800" kern="1200" dirty="0" err="1">
              <a:latin typeface="Times New Roman" charset="0"/>
              <a:ea typeface="Times New Roman" charset="0"/>
              <a:cs typeface="Times New Roman" charset="0"/>
            </a:rPr>
            <a:t>Use</a:t>
          </a:r>
          <a:r>
            <a:rPr lang="tr-TR" sz="2800" kern="1200" dirty="0">
              <a:latin typeface="Times New Roman" charset="0"/>
              <a:ea typeface="Times New Roman" charset="0"/>
              <a:cs typeface="Times New Roman" charset="0"/>
            </a:rPr>
            <a:t> </a:t>
          </a:r>
          <a:r>
            <a:rPr lang="tr-TR" sz="2800" kern="1200">
              <a:latin typeface="Times New Roman" charset="0"/>
              <a:ea typeface="Times New Roman" charset="0"/>
              <a:cs typeface="Times New Roman" charset="0"/>
            </a:rPr>
            <a:t>of English 2</a:t>
          </a:r>
          <a:endParaRPr lang="en-US" sz="2800" kern="1200" dirty="0"/>
        </a:p>
      </dsp:txBody>
      <dsp:txXfrm>
        <a:off x="2074" y="4521396"/>
        <a:ext cx="6491696" cy="1017466"/>
      </dsp:txXfrm>
    </dsp:sp>
    <dsp:sp modelId="{64F10297-DC72-7F45-A3EC-B7143FBC504B}">
      <dsp:nvSpPr>
        <dsp:cNvPr id="0" name=""/>
        <dsp:cNvSpPr/>
      </dsp:nvSpPr>
      <dsp:spPr>
        <a:xfrm>
          <a:off x="6493771" y="4521396"/>
          <a:ext cx="410645"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62280" tIns="82550" rIns="462280" bIns="82550" numCol="1" spcCol="1270" anchor="ctr" anchorCtr="0">
          <a:noAutofit/>
        </a:bodyPr>
        <a:lstStyle/>
        <a:p>
          <a:pPr marL="0" lvl="0" indent="0" algn="ctr" defTabSz="2889250">
            <a:lnSpc>
              <a:spcPct val="90000"/>
            </a:lnSpc>
            <a:spcBef>
              <a:spcPct val="0"/>
            </a:spcBef>
            <a:spcAft>
              <a:spcPct val="35000"/>
            </a:spcAft>
            <a:buNone/>
          </a:pPr>
          <a:endParaRPr lang="tr-TR" sz="6500" kern="1200" dirty="0">
            <a:latin typeface="Times New Roman" charset="0"/>
            <a:ea typeface="Times New Roman" charset="0"/>
            <a:cs typeface="Times New Roman" charset="0"/>
          </a:endParaRPr>
        </a:p>
      </dsp:txBody>
      <dsp:txXfrm>
        <a:off x="6493771" y="4521396"/>
        <a:ext cx="410645" cy="1017466"/>
      </dsp:txXfrm>
    </dsp:sp>
    <dsp:sp modelId="{86AB875F-793F-1644-B8B5-721823CE313B}">
      <dsp:nvSpPr>
        <dsp:cNvPr id="0" name=""/>
        <dsp:cNvSpPr/>
      </dsp:nvSpPr>
      <dsp:spPr>
        <a:xfrm rot="10800000">
          <a:off x="0" y="2518"/>
          <a:ext cx="6906491" cy="3401876"/>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Times New Roman" charset="0"/>
              <a:ea typeface="Times New Roman" charset="0"/>
              <a:cs typeface="Times New Roman" charset="0"/>
            </a:rPr>
            <a:t>This course aims to teach realistic and functional English through a wide range of materials, including reading passages, </a:t>
          </a:r>
          <a:r>
            <a:rPr lang="tr-TR" sz="2300" kern="1200" dirty="0">
              <a:latin typeface="Times New Roman" charset="0"/>
              <a:ea typeface="Times New Roman" charset="0"/>
              <a:cs typeface="Times New Roman" charset="0"/>
            </a:rPr>
            <a:t>a </a:t>
          </a:r>
          <a:r>
            <a:rPr lang="tr-TR" sz="2300" kern="1200" dirty="0" err="1">
              <a:latin typeface="Times New Roman" charset="0"/>
              <a:ea typeface="Times New Roman" charset="0"/>
              <a:cs typeface="Times New Roman" charset="0"/>
            </a:rPr>
            <a:t>variety</a:t>
          </a:r>
          <a:r>
            <a:rPr lang="tr-TR" sz="2300" kern="1200" dirty="0">
              <a:latin typeface="Times New Roman" charset="0"/>
              <a:ea typeface="Times New Roman" charset="0"/>
              <a:cs typeface="Times New Roman" charset="0"/>
            </a:rPr>
            <a:t> of </a:t>
          </a:r>
          <a:r>
            <a:rPr lang="tr-TR" sz="2300" kern="1200" dirty="0" err="1">
              <a:latin typeface="Times New Roman" charset="0"/>
              <a:ea typeface="Times New Roman" charset="0"/>
              <a:cs typeface="Times New Roman" charset="0"/>
            </a:rPr>
            <a:t>exercises</a:t>
          </a:r>
          <a:r>
            <a:rPr lang="tr-TR" sz="2300" kern="1200" dirty="0">
              <a:latin typeface="Times New Roman" charset="0"/>
              <a:ea typeface="Times New Roman" charset="0"/>
              <a:cs typeface="Times New Roman" charset="0"/>
            </a:rPr>
            <a:t> </a:t>
          </a:r>
          <a:r>
            <a:rPr lang="tr-TR" sz="2300" kern="1200" dirty="0" err="1">
              <a:latin typeface="Times New Roman" charset="0"/>
              <a:ea typeface="Times New Roman" charset="0"/>
              <a:cs typeface="Times New Roman" charset="0"/>
            </a:rPr>
            <a:t>designed</a:t>
          </a:r>
          <a:r>
            <a:rPr lang="tr-TR" sz="2300" kern="1200" dirty="0">
              <a:latin typeface="Times New Roman" charset="0"/>
              <a:ea typeface="Times New Roman" charset="0"/>
              <a:cs typeface="Times New Roman" charset="0"/>
            </a:rPr>
            <a:t> </a:t>
          </a:r>
          <a:r>
            <a:rPr lang="tr-TR" sz="2300" kern="1200" dirty="0" err="1">
              <a:latin typeface="Times New Roman" charset="0"/>
              <a:ea typeface="Times New Roman" charset="0"/>
              <a:cs typeface="Times New Roman" charset="0"/>
            </a:rPr>
            <a:t>to</a:t>
          </a:r>
          <a:r>
            <a:rPr lang="tr-TR" sz="2300" kern="1200" dirty="0">
              <a:latin typeface="Times New Roman" charset="0"/>
              <a:ea typeface="Times New Roman" charset="0"/>
              <a:cs typeface="Times New Roman" charset="0"/>
            </a:rPr>
            <a:t> </a:t>
          </a:r>
          <a:r>
            <a:rPr lang="tr-TR" sz="2300" kern="1200" dirty="0" err="1">
              <a:latin typeface="Times New Roman" charset="0"/>
              <a:ea typeface="Times New Roman" charset="0"/>
              <a:cs typeface="Times New Roman" charset="0"/>
            </a:rPr>
            <a:t>help</a:t>
          </a:r>
          <a:r>
            <a:rPr lang="tr-TR" sz="2300" kern="1200" dirty="0">
              <a:latin typeface="Times New Roman" charset="0"/>
              <a:ea typeface="Times New Roman" charset="0"/>
              <a:cs typeface="Times New Roman" charset="0"/>
            </a:rPr>
            <a:t> </a:t>
          </a:r>
          <a:r>
            <a:rPr lang="tr-TR" sz="2300" kern="1200" dirty="0" err="1">
              <a:latin typeface="Times New Roman" charset="0"/>
              <a:ea typeface="Times New Roman" charset="0"/>
              <a:cs typeface="Times New Roman" charset="0"/>
            </a:rPr>
            <a:t>the</a:t>
          </a:r>
          <a:r>
            <a:rPr lang="tr-TR" sz="2300" kern="1200" dirty="0">
              <a:latin typeface="Times New Roman" charset="0"/>
              <a:ea typeface="Times New Roman" charset="0"/>
              <a:cs typeface="Times New Roman" charset="0"/>
            </a:rPr>
            <a:t> </a:t>
          </a:r>
          <a:r>
            <a:rPr lang="tr-TR" sz="2300" kern="1200" dirty="0" err="1">
              <a:latin typeface="Times New Roman" charset="0"/>
              <a:ea typeface="Times New Roman" charset="0"/>
              <a:cs typeface="Times New Roman" charset="0"/>
            </a:rPr>
            <a:t>learner</a:t>
          </a:r>
          <a:r>
            <a:rPr lang="tr-TR" sz="2300" kern="1200" dirty="0">
              <a:latin typeface="Times New Roman" charset="0"/>
              <a:ea typeface="Times New Roman" charset="0"/>
              <a:cs typeface="Times New Roman" charset="0"/>
            </a:rPr>
            <a:t> </a:t>
          </a:r>
          <a:r>
            <a:rPr lang="tr-TR" sz="2300" kern="1200" dirty="0" err="1">
              <a:latin typeface="Times New Roman" charset="0"/>
              <a:ea typeface="Times New Roman" charset="0"/>
              <a:cs typeface="Times New Roman" charset="0"/>
            </a:rPr>
            <a:t>use</a:t>
          </a:r>
          <a:r>
            <a:rPr lang="tr-TR" sz="2300" kern="1200" dirty="0">
              <a:latin typeface="Times New Roman" charset="0"/>
              <a:ea typeface="Times New Roman" charset="0"/>
              <a:cs typeface="Times New Roman" charset="0"/>
            </a:rPr>
            <a:t> </a:t>
          </a:r>
          <a:r>
            <a:rPr lang="tr-TR" sz="2300" kern="1200" dirty="0" err="1">
              <a:latin typeface="Times New Roman" charset="0"/>
              <a:ea typeface="Times New Roman" charset="0"/>
              <a:cs typeface="Times New Roman" charset="0"/>
            </a:rPr>
            <a:t>correct</a:t>
          </a:r>
          <a:r>
            <a:rPr lang="tr-TR" sz="2300" kern="1200" dirty="0">
              <a:latin typeface="Times New Roman" charset="0"/>
              <a:ea typeface="Times New Roman" charset="0"/>
              <a:cs typeface="Times New Roman" charset="0"/>
            </a:rPr>
            <a:t> </a:t>
          </a:r>
          <a:r>
            <a:rPr lang="tr-TR" sz="2300" kern="1200" dirty="0" err="1">
              <a:latin typeface="Times New Roman" charset="0"/>
              <a:ea typeface="Times New Roman" charset="0"/>
              <a:cs typeface="Times New Roman" charset="0"/>
            </a:rPr>
            <a:t>appropriate</a:t>
          </a:r>
          <a:r>
            <a:rPr lang="tr-TR" sz="2300" kern="1200" dirty="0">
              <a:latin typeface="Times New Roman" charset="0"/>
              <a:ea typeface="Times New Roman" charset="0"/>
              <a:cs typeface="Times New Roman" charset="0"/>
            </a:rPr>
            <a:t> </a:t>
          </a:r>
          <a:r>
            <a:rPr lang="tr-TR" sz="2300" kern="1200" dirty="0" err="1">
              <a:latin typeface="Times New Roman" charset="0"/>
              <a:ea typeface="Times New Roman" charset="0"/>
              <a:cs typeface="Times New Roman" charset="0"/>
            </a:rPr>
            <a:t>patterns</a:t>
          </a:r>
          <a:r>
            <a:rPr lang="tr-TR" sz="2300" kern="1200" dirty="0">
              <a:latin typeface="Times New Roman" charset="0"/>
              <a:ea typeface="Times New Roman" charset="0"/>
              <a:cs typeface="Times New Roman" charset="0"/>
            </a:rPr>
            <a:t> in </a:t>
          </a:r>
          <a:r>
            <a:rPr lang="tr-TR" sz="2300" kern="1200" dirty="0" err="1">
              <a:latin typeface="Times New Roman" charset="0"/>
              <a:ea typeface="Times New Roman" charset="0"/>
              <a:cs typeface="Times New Roman" charset="0"/>
            </a:rPr>
            <a:t>everyday</a:t>
          </a:r>
          <a:r>
            <a:rPr lang="tr-TR" sz="2300" kern="1200" dirty="0">
              <a:latin typeface="Times New Roman" charset="0"/>
              <a:ea typeface="Times New Roman" charset="0"/>
              <a:cs typeface="Times New Roman" charset="0"/>
            </a:rPr>
            <a:t> </a:t>
          </a:r>
          <a:r>
            <a:rPr lang="tr-TR" sz="2300" kern="1200" dirty="0" err="1">
              <a:latin typeface="Times New Roman" charset="0"/>
              <a:ea typeface="Times New Roman" charset="0"/>
              <a:cs typeface="Times New Roman" charset="0"/>
            </a:rPr>
            <a:t>situations</a:t>
          </a:r>
          <a:r>
            <a:rPr lang="tr-TR" sz="2300" kern="1200" dirty="0">
              <a:latin typeface="Times New Roman" charset="0"/>
              <a:ea typeface="Times New Roman" charset="0"/>
              <a:cs typeface="Times New Roman" charset="0"/>
            </a:rPr>
            <a:t> </a:t>
          </a:r>
          <a:r>
            <a:rPr lang="en-US" sz="2300" kern="1200" dirty="0">
              <a:latin typeface="Times New Roman" charset="0"/>
              <a:ea typeface="Times New Roman" charset="0"/>
              <a:cs typeface="Times New Roman" charset="0"/>
            </a:rPr>
            <a:t>and student interaction by enhancing language</a:t>
          </a:r>
          <a:r>
            <a:rPr lang="tr-TR" sz="2300" kern="1200" dirty="0">
              <a:latin typeface="Times New Roman" charset="0"/>
              <a:ea typeface="Times New Roman" charset="0"/>
              <a:cs typeface="Times New Roman" charset="0"/>
            </a:rPr>
            <a:t> </a:t>
          </a:r>
          <a:r>
            <a:rPr lang="tr-TR" sz="2300" kern="1200" dirty="0" err="1">
              <a:latin typeface="Times New Roman" charset="0"/>
              <a:ea typeface="Times New Roman" charset="0"/>
              <a:cs typeface="Times New Roman" charset="0"/>
            </a:rPr>
            <a:t>use</a:t>
          </a:r>
          <a:r>
            <a:rPr lang="en-US" sz="2300" kern="1200" dirty="0">
              <a:latin typeface="Times New Roman" charset="0"/>
              <a:ea typeface="Times New Roman" charset="0"/>
              <a:cs typeface="Times New Roman" charset="0"/>
            </a:rPr>
            <a:t> skills and vocabulary knowledge.</a:t>
          </a:r>
        </a:p>
      </dsp:txBody>
      <dsp:txXfrm rot="10800000">
        <a:off x="0" y="2518"/>
        <a:ext cx="6906491" cy="221043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E18A0-2D68-6944-BA9C-4CD7C973B3AC}">
      <dsp:nvSpPr>
        <dsp:cNvPr id="0" name=""/>
        <dsp:cNvSpPr/>
      </dsp:nvSpPr>
      <dsp:spPr>
        <a:xfrm rot="5400000">
          <a:off x="6301587" y="-2303662"/>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latin typeface="Times New Roman" charset="0"/>
              <a:ea typeface="Times New Roman" charset="0"/>
              <a:cs typeface="Times New Roman" charset="0"/>
            </a:rPr>
            <a:t>Students missing </a:t>
          </a:r>
          <a:r>
            <a:rPr lang="en-US" sz="2700" b="1" kern="1200" dirty="0">
              <a:latin typeface="Times New Roman" charset="0"/>
              <a:ea typeface="Times New Roman" charset="0"/>
              <a:cs typeface="Times New Roman" charset="0"/>
            </a:rPr>
            <a:t>20% </a:t>
          </a:r>
          <a:r>
            <a:rPr lang="en-US" sz="2700" kern="1200" dirty="0">
              <a:latin typeface="Times New Roman" charset="0"/>
              <a:ea typeface="Times New Roman" charset="0"/>
              <a:cs typeface="Times New Roman" charset="0"/>
            </a:rPr>
            <a:t>of courses will fail preparatory class.</a:t>
          </a:r>
          <a:br>
            <a:rPr lang="en-US" sz="2700" kern="1200" dirty="0"/>
          </a:br>
          <a:endParaRPr lang="en-US" sz="2700" kern="1200" dirty="0"/>
        </a:p>
      </dsp:txBody>
      <dsp:txXfrm rot="-5400000">
        <a:off x="3785616" y="295201"/>
        <a:ext cx="6647092" cy="1532257"/>
      </dsp:txXfrm>
    </dsp:sp>
    <dsp:sp modelId="{02693D10-8325-4A43-A6EF-12325E47F8AA}">
      <dsp:nvSpPr>
        <dsp:cNvPr id="0" name=""/>
        <dsp:cNvSpPr/>
      </dsp:nvSpPr>
      <dsp:spPr>
        <a:xfrm>
          <a:off x="0" y="53"/>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en-US" sz="4500" i="1" kern="1200">
              <a:latin typeface="Times New Roman" charset="0"/>
              <a:ea typeface="Times New Roman" charset="0"/>
              <a:cs typeface="Times New Roman" charset="0"/>
            </a:rPr>
            <a:t>Attendance</a:t>
          </a:r>
          <a:endParaRPr lang="en-US" sz="4500" kern="1200">
            <a:latin typeface="Times New Roman" charset="0"/>
            <a:ea typeface="Times New Roman" charset="0"/>
            <a:cs typeface="Times New Roman" charset="0"/>
          </a:endParaRPr>
        </a:p>
      </dsp:txBody>
      <dsp:txXfrm>
        <a:off x="103614" y="103667"/>
        <a:ext cx="3578388" cy="1915324"/>
      </dsp:txXfrm>
    </dsp:sp>
    <dsp:sp modelId="{1F5E7FA4-1110-CC4F-AAC8-4B17F42A3DD7}">
      <dsp:nvSpPr>
        <dsp:cNvPr id="0" name=""/>
        <dsp:cNvSpPr/>
      </dsp:nvSpPr>
      <dsp:spPr>
        <a:xfrm rot="5400000">
          <a:off x="6301587" y="-74983"/>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en-US" sz="2700" kern="1200">
              <a:latin typeface="Times New Roman" charset="0"/>
              <a:ea typeface="Times New Roman" charset="0"/>
              <a:cs typeface="Times New Roman" charset="0"/>
            </a:rPr>
            <a:t>For your own improvement in English and for the success of the class as a whole, it is essential that each of you have yourself prepared for the courses.</a:t>
          </a:r>
        </a:p>
      </dsp:txBody>
      <dsp:txXfrm rot="-5400000">
        <a:off x="3785616" y="2523880"/>
        <a:ext cx="6647092" cy="1532257"/>
      </dsp:txXfrm>
    </dsp:sp>
    <dsp:sp modelId="{74024929-5329-A243-9265-E0D47ED5F686}">
      <dsp:nvSpPr>
        <dsp:cNvPr id="0" name=""/>
        <dsp:cNvSpPr/>
      </dsp:nvSpPr>
      <dsp:spPr>
        <a:xfrm>
          <a:off x="0" y="2228732"/>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en-US" sz="4500" i="1" kern="1200">
              <a:latin typeface="Times New Roman" charset="0"/>
              <a:ea typeface="Times New Roman" charset="0"/>
              <a:cs typeface="Times New Roman" charset="0"/>
            </a:rPr>
            <a:t>Participation</a:t>
          </a:r>
          <a:endParaRPr lang="en-US" sz="4500" kern="1200">
            <a:latin typeface="Times New Roman" charset="0"/>
            <a:ea typeface="Times New Roman" charset="0"/>
            <a:cs typeface="Times New Roman" charset="0"/>
          </a:endParaRPr>
        </a:p>
      </dsp:txBody>
      <dsp:txXfrm>
        <a:off x="103614" y="2332346"/>
        <a:ext cx="3578388" cy="191532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E18A0-2D68-6944-BA9C-4CD7C973B3AC}">
      <dsp:nvSpPr>
        <dsp:cNvPr id="0" name=""/>
        <dsp:cNvSpPr/>
      </dsp:nvSpPr>
      <dsp:spPr>
        <a:xfrm rot="5400000">
          <a:off x="6301587" y="-2303662"/>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200150">
            <a:lnSpc>
              <a:spcPct val="90000"/>
            </a:lnSpc>
            <a:spcBef>
              <a:spcPct val="0"/>
            </a:spcBef>
            <a:spcAft>
              <a:spcPct val="15000"/>
            </a:spcAft>
            <a:buChar char="•"/>
          </a:pPr>
          <a:r>
            <a:rPr lang="en-US" sz="2700" kern="1200" noProof="0" dirty="0">
              <a:latin typeface="Times New Roman" charset="0"/>
              <a:ea typeface="Times New Roman" charset="0"/>
              <a:cs typeface="Times New Roman" charset="0"/>
            </a:rPr>
            <a:t>It is critical to upload your assignments on time. The assignments which are submitted after deadline will not be graded.</a:t>
          </a:r>
          <a:br>
            <a:rPr lang="en-US" sz="1500" kern="1200" dirty="0"/>
          </a:br>
          <a:endParaRPr lang="en-US" sz="1500" kern="1200" dirty="0"/>
        </a:p>
      </dsp:txBody>
      <dsp:txXfrm rot="-5400000">
        <a:off x="3785616" y="295201"/>
        <a:ext cx="6647092" cy="1532257"/>
      </dsp:txXfrm>
    </dsp:sp>
    <dsp:sp modelId="{02693D10-8325-4A43-A6EF-12325E47F8AA}">
      <dsp:nvSpPr>
        <dsp:cNvPr id="0" name=""/>
        <dsp:cNvSpPr/>
      </dsp:nvSpPr>
      <dsp:spPr>
        <a:xfrm>
          <a:off x="0" y="53"/>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US" sz="4300" i="1" kern="1200" noProof="0" dirty="0">
              <a:latin typeface="Times New Roman" charset="0"/>
              <a:ea typeface="Times New Roman" charset="0"/>
              <a:cs typeface="Times New Roman" charset="0"/>
            </a:rPr>
            <a:t>Late Assignment Policy</a:t>
          </a:r>
          <a:endParaRPr lang="en-US" sz="4300" kern="1200" noProof="0" dirty="0"/>
        </a:p>
      </dsp:txBody>
      <dsp:txXfrm>
        <a:off x="103614" y="103667"/>
        <a:ext cx="3578388" cy="1915324"/>
      </dsp:txXfrm>
    </dsp:sp>
    <dsp:sp modelId="{1F5E7FA4-1110-CC4F-AAC8-4B17F42A3DD7}">
      <dsp:nvSpPr>
        <dsp:cNvPr id="0" name=""/>
        <dsp:cNvSpPr/>
      </dsp:nvSpPr>
      <dsp:spPr>
        <a:xfrm rot="5400000">
          <a:off x="6301587" y="-74983"/>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latin typeface="Times New Roman" charset="0"/>
              <a:ea typeface="Times New Roman" charset="0"/>
              <a:cs typeface="Times New Roman" charset="0"/>
            </a:rPr>
            <a:t>The principles of truth and honesty are fundamental to a community of learners. All students are expected to honor these principles. Examples of academic dishonesty include: </a:t>
          </a:r>
          <a:r>
            <a:rPr lang="en-US" sz="1500" kern="1200" dirty="0" err="1">
              <a:latin typeface="Times New Roman" charset="0"/>
              <a:ea typeface="Times New Roman" charset="0"/>
              <a:cs typeface="Times New Roman" charset="0"/>
            </a:rPr>
            <a:t>i</a:t>
          </a:r>
          <a:r>
            <a:rPr lang="en-US" sz="1500" kern="1200" dirty="0">
              <a:latin typeface="Times New Roman" charset="0"/>
              <a:ea typeface="Times New Roman" charset="0"/>
              <a:cs typeface="Times New Roman" charset="0"/>
            </a:rPr>
            <a:t>) cheating in any form partial or complete and ii) plagiarism or false representation of another’s work as one’s own. At the discretion of the instructor, a student who violates this code may receive any or all of the following: </a:t>
          </a:r>
          <a:r>
            <a:rPr lang="en-US" sz="1500" kern="1200" dirty="0" err="1">
              <a:latin typeface="Times New Roman" charset="0"/>
              <a:ea typeface="Times New Roman" charset="0"/>
              <a:cs typeface="Times New Roman" charset="0"/>
            </a:rPr>
            <a:t>i</a:t>
          </a:r>
          <a:r>
            <a:rPr lang="en-US" sz="1500" kern="1200" dirty="0">
              <a:latin typeface="Times New Roman" charset="0"/>
              <a:ea typeface="Times New Roman" charset="0"/>
              <a:cs typeface="Times New Roman" charset="0"/>
            </a:rPr>
            <a:t>) failing grade for the assignment or ii) failing grade for the course.</a:t>
          </a:r>
          <a:endParaRPr lang="en-US" sz="1500" kern="1200" dirty="0"/>
        </a:p>
      </dsp:txBody>
      <dsp:txXfrm rot="-5400000">
        <a:off x="3785616" y="2523880"/>
        <a:ext cx="6647092" cy="1532257"/>
      </dsp:txXfrm>
    </dsp:sp>
    <dsp:sp modelId="{74024929-5329-A243-9265-E0D47ED5F686}">
      <dsp:nvSpPr>
        <dsp:cNvPr id="0" name=""/>
        <dsp:cNvSpPr/>
      </dsp:nvSpPr>
      <dsp:spPr>
        <a:xfrm>
          <a:off x="0" y="2228732"/>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US" sz="4300" i="1" kern="1200">
              <a:latin typeface="Times New Roman" charset="0"/>
              <a:ea typeface="Times New Roman" charset="0"/>
              <a:cs typeface="Times New Roman" charset="0"/>
            </a:rPr>
            <a:t>Academic honesty</a:t>
          </a:r>
          <a:endParaRPr lang="en-US" sz="4300" kern="1200"/>
        </a:p>
      </dsp:txBody>
      <dsp:txXfrm>
        <a:off x="103614" y="2332346"/>
        <a:ext cx="3578388" cy="191532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02AEFDE-89F2-584D-87E1-921416308089}" type="datetimeFigureOut">
              <a:rPr lang="tr-TR" smtClean="0"/>
              <a:t>3.10.2023</a:t>
            </a:fld>
            <a:endParaRPr lang="tr-TR"/>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077DC3A-796C-A743-AA6F-0FAE87C5362F}" type="slidenum">
              <a:rPr lang="tr-TR" smtClean="0"/>
              <a:t>‹#›</a:t>
            </a:fld>
            <a:endParaRPr lang="tr-TR"/>
          </a:p>
        </p:txBody>
      </p:sp>
    </p:spTree>
    <p:extLst>
      <p:ext uri="{BB962C8B-B14F-4D97-AF65-F5344CB8AC3E}">
        <p14:creationId xmlns:p14="http://schemas.microsoft.com/office/powerpoint/2010/main" val="1494238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9887EC-2F41-BA44-951C-A9FF96B8CA61}" type="datetimeFigureOut">
              <a:rPr lang="tr-TR" smtClean="0"/>
              <a:t>3.10.2023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0CCA9-17C2-544C-98B1-B1D52AA8E01C}" type="slidenum">
              <a:rPr lang="tr-TR" smtClean="0"/>
              <a:t>‹#›</a:t>
            </a:fld>
            <a:endParaRPr lang="tr-TR"/>
          </a:p>
        </p:txBody>
      </p:sp>
    </p:spTree>
    <p:extLst>
      <p:ext uri="{BB962C8B-B14F-4D97-AF65-F5344CB8AC3E}">
        <p14:creationId xmlns:p14="http://schemas.microsoft.com/office/powerpoint/2010/main" val="1816128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tıklayın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C8F6C909-E042-2742-8450-F7A7B6D59DDA}" type="datetimeFigureOut">
              <a:rPr lang="tr-TR" smtClean="0"/>
              <a:t>3.10.2023</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040848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8F6C909-E042-2742-8450-F7A7B6D59DDA}" type="datetimeFigureOut">
              <a:rPr lang="tr-TR" smtClean="0"/>
              <a:t>3.10.2023</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389198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tıklayın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8F6C909-E042-2742-8450-F7A7B6D59DDA}" type="datetimeFigureOut">
              <a:rPr lang="tr-TR" smtClean="0"/>
              <a:t>3.10.2023</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811785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p>
        </p:txBody>
      </p:sp>
      <p:sp>
        <p:nvSpPr>
          <p:cNvPr id="3" name="İçerik Yer Tutucusu 2"/>
          <p:cNvSpPr>
            <a:spLocks noGrp="1"/>
          </p:cNvSpPr>
          <p:nvPr>
            <p:ph idx="1"/>
          </p:nvPr>
        </p:nvSpPr>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8F6C909-E042-2742-8450-F7A7B6D59DDA}" type="datetimeFigureOut">
              <a:rPr lang="tr-TR" smtClean="0"/>
              <a:t>3.10.2023</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4237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tıklayın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tıklayın</a:t>
            </a:r>
          </a:p>
        </p:txBody>
      </p:sp>
      <p:sp>
        <p:nvSpPr>
          <p:cNvPr id="4" name="Veri Yer Tutucusu 3"/>
          <p:cNvSpPr>
            <a:spLocks noGrp="1"/>
          </p:cNvSpPr>
          <p:nvPr>
            <p:ph type="dt" sz="half" idx="10"/>
          </p:nvPr>
        </p:nvSpPr>
        <p:spPr/>
        <p:txBody>
          <a:bodyPr/>
          <a:lstStyle/>
          <a:p>
            <a:fld id="{C8F6C909-E042-2742-8450-F7A7B6D59DDA}" type="datetimeFigureOut">
              <a:rPr lang="tr-TR" smtClean="0"/>
              <a:t>3.10.2023</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67826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C8F6C909-E042-2742-8450-F7A7B6D59DDA}" type="datetimeFigureOut">
              <a:rPr lang="tr-TR" smtClean="0"/>
              <a:t>3.10.2023</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73487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tıklayın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C8F6C909-E042-2742-8450-F7A7B6D59DDA}" type="datetimeFigureOut">
              <a:rPr lang="tr-TR" smtClean="0"/>
              <a:t>3.10.2023</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863183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p>
        </p:txBody>
      </p:sp>
      <p:sp>
        <p:nvSpPr>
          <p:cNvPr id="3" name="Veri Yer Tutucusu 2"/>
          <p:cNvSpPr>
            <a:spLocks noGrp="1"/>
          </p:cNvSpPr>
          <p:nvPr>
            <p:ph type="dt" sz="half" idx="10"/>
          </p:nvPr>
        </p:nvSpPr>
        <p:spPr/>
        <p:txBody>
          <a:bodyPr/>
          <a:lstStyle/>
          <a:p>
            <a:fld id="{C8F6C909-E042-2742-8450-F7A7B6D59DDA}" type="datetimeFigureOut">
              <a:rPr lang="tr-TR" smtClean="0"/>
              <a:t>3.10.2023</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275855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8F6C909-E042-2742-8450-F7A7B6D59DDA}" type="datetimeFigureOut">
              <a:rPr lang="tr-TR" smtClean="0"/>
              <a:t>3.10.2023</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68394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Veri Yer Tutucusu 4"/>
          <p:cNvSpPr>
            <a:spLocks noGrp="1"/>
          </p:cNvSpPr>
          <p:nvPr>
            <p:ph type="dt" sz="half" idx="10"/>
          </p:nvPr>
        </p:nvSpPr>
        <p:spPr/>
        <p:txBody>
          <a:bodyPr/>
          <a:lstStyle/>
          <a:p>
            <a:fld id="{C8F6C909-E042-2742-8450-F7A7B6D59DDA}" type="datetimeFigureOut">
              <a:rPr lang="tr-TR" smtClean="0"/>
              <a:t>3.10.2023</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754548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Veri Yer Tutucusu 4"/>
          <p:cNvSpPr>
            <a:spLocks noGrp="1"/>
          </p:cNvSpPr>
          <p:nvPr>
            <p:ph type="dt" sz="half" idx="10"/>
          </p:nvPr>
        </p:nvSpPr>
        <p:spPr/>
        <p:txBody>
          <a:bodyPr/>
          <a:lstStyle/>
          <a:p>
            <a:fld id="{C8F6C909-E042-2742-8450-F7A7B6D59DDA}" type="datetimeFigureOut">
              <a:rPr lang="tr-TR" smtClean="0"/>
              <a:t>3.10.2023</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597119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tıklayın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6C909-E042-2742-8450-F7A7B6D59DDA}" type="datetimeFigureOut">
              <a:rPr lang="tr-TR" smtClean="0"/>
              <a:t>3.10.2023</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D8EB9-8C62-DB41-9CE3-A7419476C2A5}" type="slidenum">
              <a:rPr lang="tr-TR" smtClean="0"/>
              <a:t>‹#›</a:t>
            </a:fld>
            <a:endParaRPr lang="tr-TR"/>
          </a:p>
        </p:txBody>
      </p:sp>
    </p:spTree>
    <p:extLst>
      <p:ext uri="{BB962C8B-B14F-4D97-AF65-F5344CB8AC3E}">
        <p14:creationId xmlns:p14="http://schemas.microsoft.com/office/powerpoint/2010/main" val="1419494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hyperlink" Target="https://www.inkas.com.tr/tr/school" TargetMode="External"/><Relationship Id="rId2" Type="http://schemas.openxmlformats.org/officeDocument/2006/relationships/hyperlink" Target="https://www.universitealisveri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1" name="Rectangle 100">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5" name="Rectangle 104">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val 106">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Başlık 1"/>
          <p:cNvSpPr>
            <a:spLocks noGrp="1"/>
          </p:cNvSpPr>
          <p:nvPr>
            <p:ph type="ctrTitle"/>
          </p:nvPr>
        </p:nvSpPr>
        <p:spPr>
          <a:xfrm>
            <a:off x="3315031" y="2423491"/>
            <a:ext cx="5561938" cy="2513516"/>
          </a:xfrm>
        </p:spPr>
        <p:txBody>
          <a:bodyPr>
            <a:normAutofit fontScale="90000"/>
          </a:bodyPr>
          <a:lstStyle/>
          <a:p>
            <a:r>
              <a:rPr lang="tr-TR" sz="2900" dirty="0">
                <a:latin typeface="Times New Roman" charset="0"/>
                <a:ea typeface="Times New Roman" charset="0"/>
                <a:cs typeface="Times New Roman" charset="0"/>
              </a:rPr>
              <a:t>ORDU UNIVERSITY</a:t>
            </a: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r>
              <a:rPr lang="tr-TR" sz="2900" dirty="0">
                <a:latin typeface="Times New Roman" charset="0"/>
                <a:ea typeface="Times New Roman" charset="0"/>
                <a:cs typeface="Times New Roman" charset="0"/>
              </a:rPr>
              <a:t>FATSA FACULTY OF MARINE SCIENCES</a:t>
            </a: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r>
              <a:rPr lang="tr-TR" sz="2900" dirty="0">
                <a:latin typeface="Times New Roman" charset="0"/>
                <a:ea typeface="Times New Roman" charset="0"/>
                <a:cs typeface="Times New Roman" charset="0"/>
              </a:rPr>
              <a:t>PREPARATORY CLASS </a:t>
            </a:r>
          </a:p>
        </p:txBody>
      </p:sp>
      <p:sp>
        <p:nvSpPr>
          <p:cNvPr id="109" name="Arc 108">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1" name="Oval 110">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372133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4" name="Arc 33">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Başlık 1"/>
          <p:cNvSpPr>
            <a:spLocks noGrp="1"/>
          </p:cNvSpPr>
          <p:nvPr>
            <p:ph type="title"/>
          </p:nvPr>
        </p:nvSpPr>
        <p:spPr>
          <a:xfrm>
            <a:off x="5894962" y="479493"/>
            <a:ext cx="5458838" cy="1325563"/>
          </a:xfrm>
        </p:spPr>
        <p:txBody>
          <a:bodyPr>
            <a:normAutofit/>
          </a:bodyPr>
          <a:lstStyle/>
          <a:p>
            <a:r>
              <a:rPr lang="tr-TR">
                <a:latin typeface="Times New Roman" charset="0"/>
                <a:ea typeface="Times New Roman" charset="0"/>
                <a:cs typeface="Times New Roman" charset="0"/>
              </a:rPr>
              <a:t>ASSESSMENT</a:t>
            </a:r>
          </a:p>
        </p:txBody>
      </p:sp>
      <p:sp>
        <p:nvSpPr>
          <p:cNvPr id="36" name="Freeform: Shape 35">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2" name="Graphic 21" descr="Books">
            <a:extLst>
              <a:ext uri="{FF2B5EF4-FFF2-40B4-BE49-F238E27FC236}">
                <a16:creationId xmlns:a16="http://schemas.microsoft.com/office/drawing/2014/main" id="{B8BEC99E-7932-2AFE-1841-10A762C2A2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182" y="955437"/>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İçerik Yer Tutucusu 2"/>
          <p:cNvSpPr>
            <a:spLocks noGrp="1"/>
          </p:cNvSpPr>
          <p:nvPr>
            <p:ph idx="1"/>
          </p:nvPr>
        </p:nvSpPr>
        <p:spPr>
          <a:xfrm>
            <a:off x="5894962" y="1984443"/>
            <a:ext cx="5458838" cy="4192520"/>
          </a:xfrm>
        </p:spPr>
        <p:txBody>
          <a:bodyPr>
            <a:normAutofit/>
          </a:bodyPr>
          <a:lstStyle/>
          <a:p>
            <a:pPr marL="0" indent="0">
              <a:buNone/>
            </a:pPr>
            <a:r>
              <a:rPr lang="en-US" sz="1800" dirty="0">
                <a:latin typeface="Times New Roman" charset="0"/>
                <a:ea typeface="Times New Roman" charset="0"/>
                <a:cs typeface="Times New Roman" charset="0"/>
              </a:rPr>
              <a:t>During the preparatory class, students’ progress is monitored through regular exams and quizzes. Considering the exam and quiz results, necessary repetitions are made in favor of the students by the instructors.</a:t>
            </a:r>
          </a:p>
          <a:p>
            <a:pPr marL="0" indent="0">
              <a:buNone/>
            </a:pPr>
            <a:endParaRPr lang="en-US" sz="1800" dirty="0">
              <a:latin typeface="Times New Roman" charset="0"/>
              <a:ea typeface="Times New Roman" charset="0"/>
              <a:cs typeface="Times New Roman" charset="0"/>
            </a:endParaRPr>
          </a:p>
          <a:p>
            <a:pPr marL="0" indent="0">
              <a:buNone/>
            </a:pPr>
            <a:r>
              <a:rPr lang="en-US" sz="1800" dirty="0">
                <a:latin typeface="Times New Roman" charset="0"/>
                <a:ea typeface="Times New Roman" charset="0"/>
                <a:cs typeface="Times New Roman" charset="0"/>
              </a:rPr>
              <a:t>Students’ progress will be evaluated through;</a:t>
            </a:r>
          </a:p>
          <a:p>
            <a:r>
              <a:rPr lang="en-US" sz="1800" dirty="0">
                <a:latin typeface="Times New Roman" charset="0"/>
                <a:ea typeface="Times New Roman" charset="0"/>
                <a:cs typeface="Times New Roman" charset="0"/>
              </a:rPr>
              <a:t>8 Quizzes (30%)</a:t>
            </a:r>
          </a:p>
          <a:p>
            <a:r>
              <a:rPr lang="en-US" sz="1800" dirty="0">
                <a:latin typeface="Times New Roman" charset="0"/>
                <a:ea typeface="Times New Roman" charset="0"/>
                <a:cs typeface="Times New Roman" charset="0"/>
              </a:rPr>
              <a:t>2 Midterm Exams (40%)</a:t>
            </a:r>
          </a:p>
          <a:p>
            <a:r>
              <a:rPr lang="en-US" sz="1800" dirty="0">
                <a:latin typeface="Times New Roman" charset="0"/>
                <a:ea typeface="Times New Roman" charset="0"/>
                <a:cs typeface="Times New Roman" charset="0"/>
              </a:rPr>
              <a:t>Course Assignments (20%)</a:t>
            </a:r>
          </a:p>
          <a:p>
            <a:r>
              <a:rPr lang="en-US" sz="1800" dirty="0">
                <a:latin typeface="Times New Roman" charset="0"/>
                <a:ea typeface="Times New Roman" charset="0"/>
                <a:cs typeface="Times New Roman" charset="0"/>
              </a:rPr>
              <a:t>In-class Participation (10%)</a:t>
            </a:r>
          </a:p>
          <a:p>
            <a:r>
              <a:rPr lang="en-US" sz="1800" dirty="0">
                <a:latin typeface="Times New Roman" charset="0"/>
                <a:ea typeface="Times New Roman" charset="0"/>
                <a:cs typeface="Times New Roman" charset="0"/>
              </a:rPr>
              <a:t>A final Exam (60%)</a:t>
            </a:r>
          </a:p>
        </p:txBody>
      </p:sp>
    </p:spTree>
    <p:extLst>
      <p:ext uri="{BB962C8B-B14F-4D97-AF65-F5344CB8AC3E}">
        <p14:creationId xmlns:p14="http://schemas.microsoft.com/office/powerpoint/2010/main" val="32209054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atin typeface="Times New Roman" charset="0"/>
                <a:ea typeface="Times New Roman" charset="0"/>
                <a:cs typeface="Times New Roman" charset="0"/>
              </a:rPr>
              <a:t>POLICIES, RULES &amp; REGULATIONS</a:t>
            </a:r>
            <a:endParaRPr lang="tr-TR"/>
          </a:p>
        </p:txBody>
      </p:sp>
      <p:graphicFrame>
        <p:nvGraphicFramePr>
          <p:cNvPr id="5" name="İçerik Yer Tutucusu 2">
            <a:extLst>
              <a:ext uri="{FF2B5EF4-FFF2-40B4-BE49-F238E27FC236}">
                <a16:creationId xmlns:a16="http://schemas.microsoft.com/office/drawing/2014/main" id="{F74C96C9-8D6F-8325-B04D-467BE91C350C}"/>
              </a:ext>
            </a:extLst>
          </p:cNvPr>
          <p:cNvGraphicFramePr>
            <a:graphicFrameLocks noGrp="1"/>
          </p:cNvGraphicFramePr>
          <p:nvPr>
            <p:ph idx="1"/>
            <p:extLst>
              <p:ext uri="{D42A27DB-BD31-4B8C-83A1-F6EECF244321}">
                <p14:modId xmlns:p14="http://schemas.microsoft.com/office/powerpoint/2010/main" val="8912007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6022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atin typeface="Times New Roman" charset="0"/>
                <a:ea typeface="Times New Roman" charset="0"/>
                <a:cs typeface="Times New Roman" charset="0"/>
              </a:rPr>
              <a:t>POLICIES, RULES &amp; REGULATIONS</a:t>
            </a:r>
            <a:endParaRPr lang="tr-TR"/>
          </a:p>
        </p:txBody>
      </p:sp>
      <p:graphicFrame>
        <p:nvGraphicFramePr>
          <p:cNvPr id="5" name="İçerik Yer Tutucusu 2">
            <a:extLst>
              <a:ext uri="{FF2B5EF4-FFF2-40B4-BE49-F238E27FC236}">
                <a16:creationId xmlns:a16="http://schemas.microsoft.com/office/drawing/2014/main" id="{F74C96C9-8D6F-8325-B04D-467BE91C350C}"/>
              </a:ext>
            </a:extLst>
          </p:cNvPr>
          <p:cNvGraphicFramePr>
            <a:graphicFrameLocks noGrp="1"/>
          </p:cNvGraphicFramePr>
          <p:nvPr>
            <p:ph idx="1"/>
            <p:extLst>
              <p:ext uri="{D42A27DB-BD31-4B8C-83A1-F6EECF244321}">
                <p14:modId xmlns:p14="http://schemas.microsoft.com/office/powerpoint/2010/main" val="2039092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39261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atin typeface="Times New Roman" charset="0"/>
                <a:ea typeface="Times New Roman" charset="0"/>
                <a:cs typeface="Times New Roman" charset="0"/>
              </a:rPr>
              <a:t>POLICIES, RULES &amp; REGULATIONS</a:t>
            </a:r>
            <a:endParaRPr lang="tr-TR"/>
          </a:p>
        </p:txBody>
      </p:sp>
      <p:graphicFrame>
        <p:nvGraphicFramePr>
          <p:cNvPr id="5" name="İçerik Yer Tutucusu 2">
            <a:extLst>
              <a:ext uri="{FF2B5EF4-FFF2-40B4-BE49-F238E27FC236}">
                <a16:creationId xmlns:a16="http://schemas.microsoft.com/office/drawing/2014/main" id="{F74C96C9-8D6F-8325-B04D-467BE91C350C}"/>
              </a:ext>
            </a:extLst>
          </p:cNvPr>
          <p:cNvGraphicFramePr>
            <a:graphicFrameLocks noGrp="1"/>
          </p:cNvGraphicFramePr>
          <p:nvPr>
            <p:ph idx="1"/>
            <p:extLst>
              <p:ext uri="{D42A27DB-BD31-4B8C-83A1-F6EECF244321}">
                <p14:modId xmlns:p14="http://schemas.microsoft.com/office/powerpoint/2010/main" val="10548779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50020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9441" y="1216025"/>
            <a:ext cx="4648202" cy="4351338"/>
          </a:xfrm>
        </p:spPr>
        <p:txBody>
          <a:bodyPr>
            <a:normAutofit fontScale="85000" lnSpcReduction="10000"/>
          </a:bodyPr>
          <a:lstStyle/>
          <a:p>
            <a:pPr marL="0" indent="0" algn="ctr">
              <a:buNone/>
            </a:pPr>
            <a:r>
              <a:rPr lang="tr-TR" dirty="0">
                <a:latin typeface="Times New Roman" charset="0"/>
                <a:ea typeface="Times New Roman" charset="0"/>
                <a:cs typeface="Times New Roman" charset="0"/>
              </a:rPr>
              <a:t>ORDU UNIVERSITY </a:t>
            </a:r>
          </a:p>
          <a:p>
            <a:pPr marL="0" indent="0" algn="ctr">
              <a:buNone/>
            </a:pPr>
            <a:r>
              <a:rPr lang="tr-TR" dirty="0">
                <a:latin typeface="Times New Roman" charset="0"/>
                <a:ea typeface="Times New Roman" charset="0"/>
                <a:cs typeface="Times New Roman" charset="0"/>
              </a:rPr>
              <a:t>MCGRAW HILL</a:t>
            </a:r>
          </a:p>
          <a:p>
            <a:pPr marL="0" indent="0" algn="ctr">
              <a:buNone/>
            </a:pPr>
            <a:r>
              <a:rPr lang="tr-TR" dirty="0">
                <a:latin typeface="Times New Roman" charset="0"/>
                <a:ea typeface="Times New Roman" charset="0"/>
                <a:cs typeface="Times New Roman" charset="0"/>
              </a:rPr>
              <a:t>NSLS EDUCATION</a:t>
            </a:r>
          </a:p>
          <a:p>
            <a:pPr marL="0" indent="0" algn="ctr">
              <a:buNone/>
            </a:pPr>
            <a:r>
              <a:rPr lang="tr-TR" dirty="0">
                <a:latin typeface="Times New Roman" charset="0"/>
                <a:ea typeface="Times New Roman" charset="0"/>
                <a:cs typeface="Times New Roman" charset="0"/>
              </a:rPr>
              <a:t>990,00 TL</a:t>
            </a:r>
          </a:p>
          <a:p>
            <a:pPr marL="0" indent="0" algn="ctr">
              <a:buNone/>
            </a:pPr>
            <a:endParaRPr lang="tr-TR" dirty="0">
              <a:latin typeface="Times New Roman" charset="0"/>
              <a:ea typeface="Times New Roman" charset="0"/>
              <a:cs typeface="Times New Roman" charset="0"/>
            </a:endParaRPr>
          </a:p>
          <a:p>
            <a:pPr marL="0" indent="0" algn="ctr">
              <a:buNone/>
            </a:pPr>
            <a:r>
              <a:rPr lang="tr-TR" dirty="0">
                <a:latin typeface="Times New Roman" charset="0"/>
                <a:ea typeface="Times New Roman" charset="0"/>
                <a:cs typeface="Times New Roman" charset="0"/>
                <a:hlinkClick r:id="rId2"/>
              </a:rPr>
              <a:t>https://www.universitealisveris.com/</a:t>
            </a:r>
            <a:endParaRPr lang="tr-TR" dirty="0">
              <a:latin typeface="Times New Roman" charset="0"/>
              <a:ea typeface="Times New Roman" charset="0"/>
              <a:cs typeface="Times New Roman" charset="0"/>
            </a:endParaRPr>
          </a:p>
          <a:p>
            <a:pPr marL="0" indent="0" algn="ctr">
              <a:buNone/>
            </a:pPr>
            <a:endParaRPr lang="tr-TR" dirty="0">
              <a:latin typeface="Times New Roman" charset="0"/>
              <a:ea typeface="Times New Roman" charset="0"/>
              <a:cs typeface="Times New Roman" charset="0"/>
            </a:endParaRPr>
          </a:p>
          <a:p>
            <a:pPr marL="0" indent="0" algn="ctr">
              <a:buNone/>
            </a:pPr>
            <a:endParaRPr lang="tr-TR" dirty="0">
              <a:latin typeface="Times New Roman" charset="0"/>
              <a:ea typeface="Times New Roman" charset="0"/>
              <a:cs typeface="Times New Roman" charset="0"/>
            </a:endParaRPr>
          </a:p>
          <a:p>
            <a:pPr marL="0" indent="0" algn="just">
              <a:buNone/>
            </a:pPr>
            <a:r>
              <a:rPr lang="tr-TR" dirty="0">
                <a:latin typeface="Times New Roman" charset="0"/>
                <a:ea typeface="Times New Roman" charset="0"/>
                <a:cs typeface="Times New Roman" charset="0"/>
              </a:rPr>
              <a:t>NOT: Yukarıda linkte siteye girip ORUN23</a:t>
            </a:r>
            <a:r>
              <a:rPr lang="tr-TR" b="1" dirty="0">
                <a:latin typeface="Times New Roman" charset="0"/>
                <a:ea typeface="Times New Roman" charset="0"/>
                <a:cs typeface="Times New Roman" charset="0"/>
              </a:rPr>
              <a:t> </a:t>
            </a:r>
            <a:r>
              <a:rPr lang="tr-TR" dirty="0">
                <a:latin typeface="Times New Roman" charset="0"/>
                <a:ea typeface="Times New Roman" charset="0"/>
                <a:cs typeface="Times New Roman" charset="0"/>
              </a:rPr>
              <a:t>kodu ile satın alım yapabilirsiniz. </a:t>
            </a:r>
          </a:p>
        </p:txBody>
      </p:sp>
      <p:sp>
        <p:nvSpPr>
          <p:cNvPr id="4" name="İçerik Yer Tutucusu 2"/>
          <p:cNvSpPr txBox="1">
            <a:spLocks/>
          </p:cNvSpPr>
          <p:nvPr/>
        </p:nvSpPr>
        <p:spPr>
          <a:xfrm>
            <a:off x="5447294" y="1164723"/>
            <a:ext cx="6220327" cy="4402639"/>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endParaRPr lang="tr-TR" dirty="0">
              <a:latin typeface="Times New Roman" charset="0"/>
              <a:ea typeface="Times New Roman" charset="0"/>
              <a:cs typeface="Times New Roman" charset="0"/>
            </a:endParaRPr>
          </a:p>
          <a:p>
            <a:pPr marL="0" indent="0" algn="ctr">
              <a:buFont typeface="Arial"/>
              <a:buNone/>
            </a:pPr>
            <a:r>
              <a:rPr lang="tr-TR" dirty="0">
                <a:latin typeface="Times New Roman" charset="0"/>
                <a:ea typeface="Times New Roman" charset="0"/>
                <a:cs typeface="Times New Roman" charset="0"/>
              </a:rPr>
              <a:t>ORDU UNIVERSITY </a:t>
            </a:r>
          </a:p>
          <a:p>
            <a:pPr marL="0" indent="0" algn="ctr">
              <a:buFont typeface="Arial"/>
              <a:buNone/>
            </a:pPr>
            <a:r>
              <a:rPr lang="tr-TR" dirty="0">
                <a:latin typeface="Times New Roman" charset="0"/>
                <a:ea typeface="Times New Roman" charset="0"/>
                <a:cs typeface="Times New Roman" charset="0"/>
              </a:rPr>
              <a:t>İNKAŞ EXPRESS</a:t>
            </a:r>
          </a:p>
          <a:p>
            <a:pPr marL="0" indent="0" algn="ctr">
              <a:buFont typeface="Arial"/>
              <a:buNone/>
            </a:pPr>
            <a:endParaRPr lang="tr-TR" dirty="0">
              <a:latin typeface="Times New Roman" charset="0"/>
              <a:ea typeface="Times New Roman" charset="0"/>
              <a:cs typeface="Times New Roman" charset="0"/>
            </a:endParaRPr>
          </a:p>
          <a:p>
            <a:pPr marL="0" indent="0" algn="ctr">
              <a:buFont typeface="Arial"/>
              <a:buNone/>
            </a:pPr>
            <a:r>
              <a:rPr lang="tr-TR" dirty="0">
                <a:latin typeface="Times New Roman" charset="0"/>
                <a:ea typeface="Times New Roman" charset="0"/>
                <a:cs typeface="Times New Roman" charset="0"/>
              </a:rPr>
              <a:t>2.150,00 TL</a:t>
            </a:r>
          </a:p>
          <a:p>
            <a:pPr marL="0" indent="0" algn="ctr">
              <a:buFont typeface="Arial"/>
              <a:buNone/>
            </a:pPr>
            <a:endParaRPr lang="tr-TR" dirty="0">
              <a:latin typeface="Times New Roman" charset="0"/>
              <a:ea typeface="Times New Roman" charset="0"/>
              <a:cs typeface="Times New Roman" charset="0"/>
            </a:endParaRPr>
          </a:p>
          <a:p>
            <a:pPr marL="0" indent="0" algn="ctr">
              <a:buFont typeface="Arial"/>
              <a:buNone/>
            </a:pPr>
            <a:r>
              <a:rPr lang="tr-TR" dirty="0">
                <a:latin typeface="Times New Roman" charset="0"/>
                <a:ea typeface="Times New Roman" charset="0"/>
                <a:cs typeface="Times New Roman" charset="0"/>
                <a:hlinkClick r:id="rId3"/>
              </a:rPr>
              <a:t>https://www.inkas.com.tr/tr/school</a:t>
            </a:r>
            <a:endParaRPr lang="tr-TR" dirty="0">
              <a:latin typeface="Times New Roman" charset="0"/>
              <a:ea typeface="Times New Roman" charset="0"/>
              <a:cs typeface="Times New Roman" charset="0"/>
            </a:endParaRPr>
          </a:p>
          <a:p>
            <a:pPr marL="0" indent="0" algn="ctr">
              <a:buFont typeface="Arial"/>
              <a:buNone/>
            </a:pPr>
            <a:endParaRPr lang="tr-TR" dirty="0">
              <a:latin typeface="Times New Roman" charset="0"/>
              <a:ea typeface="Times New Roman" charset="0"/>
              <a:cs typeface="Times New Roman" charset="0"/>
            </a:endParaRPr>
          </a:p>
          <a:p>
            <a:pPr marL="0" indent="0" algn="ctr">
              <a:buFont typeface="Arial"/>
              <a:buNone/>
            </a:pPr>
            <a:r>
              <a:rPr lang="tr-TR" dirty="0">
                <a:latin typeface="Times New Roman" charset="0"/>
                <a:ea typeface="Times New Roman" charset="0"/>
                <a:cs typeface="Times New Roman" charset="0"/>
              </a:rPr>
              <a:t>Okul Adı: FATSA DENİZCİLİK</a:t>
            </a:r>
          </a:p>
          <a:p>
            <a:pPr marL="0" indent="0" algn="ctr">
              <a:buFont typeface="Arial"/>
              <a:buNone/>
            </a:pPr>
            <a:r>
              <a:rPr lang="tr-TR" dirty="0">
                <a:latin typeface="Times New Roman" charset="0"/>
                <a:ea typeface="Times New Roman" charset="0"/>
                <a:cs typeface="Times New Roman" charset="0"/>
              </a:rPr>
              <a:t>Sınıf: Hazırlık</a:t>
            </a:r>
          </a:p>
          <a:p>
            <a:pPr marL="0" indent="0" algn="ctr">
              <a:buFont typeface="Arial"/>
              <a:buNone/>
            </a:pPr>
            <a:r>
              <a:rPr lang="tr-TR" dirty="0">
                <a:latin typeface="Times New Roman" charset="0"/>
                <a:ea typeface="Times New Roman" charset="0"/>
                <a:cs typeface="Times New Roman" charset="0"/>
              </a:rPr>
              <a:t>Kullanıcı Adı: INKFDF</a:t>
            </a:r>
          </a:p>
          <a:p>
            <a:pPr marL="0" indent="0" algn="ctr">
              <a:buFont typeface="Arial"/>
              <a:buNone/>
            </a:pPr>
            <a:r>
              <a:rPr lang="tr-TR" dirty="0">
                <a:latin typeface="Times New Roman" charset="0"/>
                <a:ea typeface="Times New Roman" charset="0"/>
                <a:cs typeface="Times New Roman" charset="0"/>
              </a:rPr>
              <a:t>Şifre: INKFDF2022</a:t>
            </a:r>
          </a:p>
        </p:txBody>
      </p:sp>
    </p:spTree>
    <p:extLst>
      <p:ext uri="{BB962C8B-B14F-4D97-AF65-F5344CB8AC3E}">
        <p14:creationId xmlns:p14="http://schemas.microsoft.com/office/powerpoint/2010/main" val="2017065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p:cNvSpPr>
            <a:spLocks noGrp="1"/>
          </p:cNvSpPr>
          <p:nvPr>
            <p:ph type="title"/>
          </p:nvPr>
        </p:nvSpPr>
        <p:spPr>
          <a:xfrm>
            <a:off x="686834" y="1153572"/>
            <a:ext cx="3200400" cy="4461163"/>
          </a:xfrm>
        </p:spPr>
        <p:txBody>
          <a:bodyPr>
            <a:normAutofit/>
          </a:bodyPr>
          <a:lstStyle/>
          <a:p>
            <a:r>
              <a:rPr lang="tr-TR" dirty="0">
                <a:solidFill>
                  <a:srgbClr val="FFFFFF"/>
                </a:solidFill>
                <a:latin typeface="Times New Roman" charset="0"/>
                <a:ea typeface="Times New Roman" charset="0"/>
                <a:cs typeface="Times New Roman" charset="0"/>
              </a:rPr>
              <a:t>OBJECTIVE OF PREP CLASS</a:t>
            </a:r>
            <a:endParaRPr lang="tr-TR" dirty="0">
              <a:solidFill>
                <a:srgbClr val="FFFFFF"/>
              </a:solidFill>
            </a:endParaRPr>
          </a:p>
        </p:txBody>
      </p:sp>
      <p:sp>
        <p:nvSpPr>
          <p:cNvPr id="77" name="Arc 7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p:cNvSpPr>
            <a:spLocks noGrp="1"/>
          </p:cNvSpPr>
          <p:nvPr>
            <p:ph idx="1"/>
          </p:nvPr>
        </p:nvSpPr>
        <p:spPr>
          <a:xfrm>
            <a:off x="4447308" y="591344"/>
            <a:ext cx="6906491" cy="5585619"/>
          </a:xfrm>
        </p:spPr>
        <p:txBody>
          <a:bodyPr anchor="ctr">
            <a:normAutofit/>
          </a:bodyPr>
          <a:lstStyle/>
          <a:p>
            <a:pPr marL="0" indent="0">
              <a:buNone/>
            </a:pPr>
            <a:r>
              <a:rPr lang="tr-TR" dirty="0">
                <a:latin typeface="Times New Roman" charset="0"/>
                <a:ea typeface="Times New Roman" charset="0"/>
                <a:cs typeface="Times New Roman" charset="0"/>
              </a:rPr>
              <a:t>ODU </a:t>
            </a:r>
            <a:r>
              <a:rPr lang="tr-TR" dirty="0" err="1">
                <a:latin typeface="Times New Roman" charset="0"/>
                <a:ea typeface="Times New Roman" charset="0"/>
                <a:cs typeface="Times New Roman" charset="0"/>
              </a:rPr>
              <a:t>preparatory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class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delivers</a:t>
            </a:r>
            <a:r>
              <a:rPr lang="tr-TR" dirty="0">
                <a:latin typeface="Times New Roman" charset="0"/>
                <a:ea typeface="Times New Roman" charset="0"/>
                <a:cs typeface="Times New Roman" charset="0"/>
              </a:rPr>
              <a:t> a </a:t>
            </a:r>
            <a:r>
              <a:rPr lang="tr-TR" dirty="0" err="1">
                <a:latin typeface="Times New Roman" charset="0"/>
                <a:ea typeface="Times New Roman" charset="0"/>
                <a:cs typeface="Times New Roman" charset="0"/>
              </a:rPr>
              <a:t>quality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higher</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education</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by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enabling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students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to</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acquire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the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language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skills</a:t>
            </a:r>
            <a:r>
              <a:rPr lang="tr-TR" dirty="0">
                <a:latin typeface="Times New Roman" charset="0"/>
                <a:ea typeface="Times New Roman" charset="0"/>
                <a:cs typeface="Times New Roman" charset="0"/>
              </a:rPr>
              <a:t> in English </a:t>
            </a:r>
            <a:r>
              <a:rPr lang="tr-TR" dirty="0" err="1">
                <a:latin typeface="Times New Roman" charset="0"/>
                <a:ea typeface="Times New Roman" charset="0"/>
                <a:cs typeface="Times New Roman" charset="0"/>
              </a:rPr>
              <a:t>to</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pursue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their</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academic</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studies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and</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professional</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careers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It</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also</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establishes</a:t>
            </a:r>
            <a:r>
              <a:rPr lang="tr-TR" dirty="0">
                <a:latin typeface="Times New Roman" charset="0"/>
                <a:ea typeface="Times New Roman" charset="0"/>
                <a:cs typeface="Times New Roman" charset="0"/>
              </a:rPr>
              <a:t> a </a:t>
            </a:r>
            <a:r>
              <a:rPr lang="tr-TR" dirty="0" err="1">
                <a:latin typeface="Times New Roman" charset="0"/>
                <a:ea typeface="Times New Roman" charset="0"/>
                <a:cs typeface="Times New Roman" charset="0"/>
              </a:rPr>
              <a:t>learning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environment</a:t>
            </a:r>
            <a:r>
              <a:rPr lang="tr-TR" dirty="0">
                <a:latin typeface="Times New Roman" charset="0"/>
                <a:ea typeface="Times New Roman" charset="0"/>
                <a:cs typeface="Times New Roman" charset="0"/>
              </a:rPr>
              <a:t> in </a:t>
            </a:r>
            <a:r>
              <a:rPr lang="tr-TR" dirty="0" err="1">
                <a:latin typeface="Times New Roman" charset="0"/>
                <a:ea typeface="Times New Roman" charset="0"/>
                <a:cs typeface="Times New Roman" charset="0"/>
              </a:rPr>
              <a:t>which</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students</a:t>
            </a:r>
            <a:r>
              <a:rPr lang="tr-TR" dirty="0">
                <a:latin typeface="Times New Roman" charset="0"/>
                <a:ea typeface="Times New Roman" charset="0"/>
                <a:cs typeface="Times New Roman" charset="0"/>
              </a:rPr>
              <a:t> can </a:t>
            </a:r>
            <a:r>
              <a:rPr lang="tr-TR" dirty="0" err="1">
                <a:latin typeface="Times New Roman" charset="0"/>
                <a:ea typeface="Times New Roman" charset="0"/>
                <a:cs typeface="Times New Roman" charset="0"/>
              </a:rPr>
              <a:t>develop</a:t>
            </a:r>
            <a:r>
              <a:rPr lang="tr-TR" dirty="0">
                <a:latin typeface="Times New Roman" charset="0"/>
                <a:ea typeface="Times New Roman" charset="0"/>
                <a:cs typeface="Times New Roman" charset="0"/>
              </a:rPr>
              <a:t> 21st </a:t>
            </a:r>
            <a:r>
              <a:rPr lang="tr-TR" dirty="0" err="1">
                <a:latin typeface="Times New Roman" charset="0"/>
                <a:ea typeface="Times New Roman" charset="0"/>
                <a:cs typeface="Times New Roman" charset="0"/>
              </a:rPr>
              <a:t>century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skills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such</a:t>
            </a:r>
            <a:r>
              <a:rPr lang="tr-TR" dirty="0">
                <a:latin typeface="Times New Roman" charset="0"/>
                <a:ea typeface="Times New Roman" charset="0"/>
                <a:cs typeface="Times New Roman" charset="0"/>
              </a:rPr>
              <a:t> as </a:t>
            </a:r>
            <a:r>
              <a:rPr lang="tr-TR" dirty="0" err="1">
                <a:latin typeface="Times New Roman" charset="0"/>
                <a:ea typeface="Times New Roman" charset="0"/>
                <a:cs typeface="Times New Roman" charset="0"/>
              </a:rPr>
              <a:t>autonomous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learning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critical</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thinking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and</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embracing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diversity</a:t>
            </a:r>
            <a:r>
              <a:rPr lang="tr-TR" dirty="0">
                <a:latin typeface="Times New Roman" charset="0"/>
                <a:ea typeface="Times New Roman" charset="0"/>
                <a:cs typeface="Times New Roman" charset="0"/>
              </a:rPr>
              <a:t>. </a:t>
            </a:r>
          </a:p>
        </p:txBody>
      </p:sp>
    </p:spTree>
    <p:extLst>
      <p:ext uri="{BB962C8B-B14F-4D97-AF65-F5344CB8AC3E}">
        <p14:creationId xmlns:p14="http://schemas.microsoft.com/office/powerpoint/2010/main" val="38657473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CB49665F-0298-4449-8D2D-209989CB9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lor 2">
            <a:extLst>
              <a:ext uri="{FF2B5EF4-FFF2-40B4-BE49-F238E27FC236}">
                <a16:creationId xmlns:a16="http://schemas.microsoft.com/office/drawing/2014/main" id="{A71EEC14-174A-46FA-B046-474750457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EEB6CB95-E653-4C6C-AE51-62FD848E8D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89" y="-2"/>
            <a:ext cx="3468234" cy="6858000"/>
            <a:chOff x="651279" y="598259"/>
            <a:chExt cx="10889442" cy="5680742"/>
          </a:xfrm>
        </p:grpSpPr>
        <p:sp>
          <p:nvSpPr>
            <p:cNvPr id="14" name="Color">
              <a:extLst>
                <a:ext uri="{FF2B5EF4-FFF2-40B4-BE49-F238E27FC236}">
                  <a16:creationId xmlns:a16="http://schemas.microsoft.com/office/drawing/2014/main" id="{BDD3CB8E-ABA7-4F37-BB2C-64FFD19813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lor">
              <a:extLst>
                <a:ext uri="{FF2B5EF4-FFF2-40B4-BE49-F238E27FC236}">
                  <a16:creationId xmlns:a16="http://schemas.microsoft.com/office/drawing/2014/main" id="{C2CA788A-B2FD-494C-BED0-83E31F6DF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Başlık 1"/>
          <p:cNvSpPr>
            <a:spLocks noGrp="1"/>
          </p:cNvSpPr>
          <p:nvPr>
            <p:ph type="title"/>
          </p:nvPr>
        </p:nvSpPr>
        <p:spPr>
          <a:xfrm rot="16200000">
            <a:off x="-1325880" y="1947672"/>
            <a:ext cx="5961888" cy="2788920"/>
          </a:xfrm>
        </p:spPr>
        <p:txBody>
          <a:bodyPr anchor="ctr">
            <a:normAutofit/>
          </a:bodyPr>
          <a:lstStyle/>
          <a:p>
            <a:r>
              <a:rPr lang="tr-TR" sz="4800">
                <a:solidFill>
                  <a:schemeClr val="bg1"/>
                </a:solidFill>
                <a:latin typeface="Times New Roman" charset="0"/>
                <a:ea typeface="Times New Roman" charset="0"/>
                <a:cs typeface="Times New Roman" charset="0"/>
              </a:rPr>
              <a:t>LEARNING OUTCOMES</a:t>
            </a:r>
          </a:p>
        </p:txBody>
      </p:sp>
      <p:graphicFrame>
        <p:nvGraphicFramePr>
          <p:cNvPr id="5" name="İçerik Yer Tutucusu 2">
            <a:extLst>
              <a:ext uri="{FF2B5EF4-FFF2-40B4-BE49-F238E27FC236}">
                <a16:creationId xmlns:a16="http://schemas.microsoft.com/office/drawing/2014/main" id="{590BC608-991C-F6FA-006B-BADD31FDCCAE}"/>
              </a:ext>
            </a:extLst>
          </p:cNvPr>
          <p:cNvGraphicFramePr>
            <a:graphicFrameLocks noGrp="1"/>
          </p:cNvGraphicFramePr>
          <p:nvPr>
            <p:ph idx="1"/>
            <p:extLst>
              <p:ext uri="{D42A27DB-BD31-4B8C-83A1-F6EECF244321}">
                <p14:modId xmlns:p14="http://schemas.microsoft.com/office/powerpoint/2010/main" val="1441124960"/>
              </p:ext>
            </p:extLst>
          </p:nvPr>
        </p:nvGraphicFramePr>
        <p:xfrm>
          <a:off x="3794296" y="288758"/>
          <a:ext cx="7559504" cy="6285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61080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1383564" y="348865"/>
            <a:ext cx="9718111" cy="1576446"/>
          </a:xfrm>
        </p:spPr>
        <p:txBody>
          <a:bodyPr anchor="ctr">
            <a:normAutofit/>
          </a:bodyPr>
          <a:lstStyle/>
          <a:p>
            <a:r>
              <a:rPr lang="tr-TR" sz="4000" dirty="0">
                <a:solidFill>
                  <a:srgbClr val="FFFFFF"/>
                </a:solidFill>
                <a:latin typeface="Times New Roman" charset="0"/>
                <a:ea typeface="Times New Roman" charset="0"/>
                <a:cs typeface="Times New Roman" charset="0"/>
              </a:rPr>
              <a:t>PREP. CLASS COVERS; 1st TERM</a:t>
            </a:r>
          </a:p>
        </p:txBody>
      </p:sp>
      <p:graphicFrame>
        <p:nvGraphicFramePr>
          <p:cNvPr id="5" name="İçerik Yer Tutucusu 2">
            <a:extLst>
              <a:ext uri="{FF2B5EF4-FFF2-40B4-BE49-F238E27FC236}">
                <a16:creationId xmlns:a16="http://schemas.microsoft.com/office/drawing/2014/main" id="{A5FEE8B0-E58F-E051-ED3A-4595DD882201}"/>
              </a:ext>
            </a:extLst>
          </p:cNvPr>
          <p:cNvGraphicFramePr>
            <a:graphicFrameLocks noGrp="1"/>
          </p:cNvGraphicFramePr>
          <p:nvPr>
            <p:ph idx="1"/>
            <p:extLst>
              <p:ext uri="{D42A27DB-BD31-4B8C-83A1-F6EECF244321}">
                <p14:modId xmlns:p14="http://schemas.microsoft.com/office/powerpoint/2010/main" val="3118909729"/>
              </p:ext>
            </p:extLst>
          </p:nvPr>
        </p:nvGraphicFramePr>
        <p:xfrm>
          <a:off x="134911" y="2518295"/>
          <a:ext cx="12045119" cy="3787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85713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1383564" y="348865"/>
            <a:ext cx="9718111" cy="1576446"/>
          </a:xfrm>
        </p:spPr>
        <p:txBody>
          <a:bodyPr anchor="ctr">
            <a:normAutofit/>
          </a:bodyPr>
          <a:lstStyle/>
          <a:p>
            <a:r>
              <a:rPr lang="tr-TR" sz="4000" dirty="0">
                <a:solidFill>
                  <a:srgbClr val="FFFFFF"/>
                </a:solidFill>
                <a:latin typeface="Times New Roman" charset="0"/>
                <a:ea typeface="Times New Roman" charset="0"/>
                <a:cs typeface="Times New Roman" charset="0"/>
              </a:rPr>
              <a:t>PREP. CLASS COVERS; 2nd TERM</a:t>
            </a:r>
          </a:p>
        </p:txBody>
      </p:sp>
      <p:graphicFrame>
        <p:nvGraphicFramePr>
          <p:cNvPr id="5" name="İçerik Yer Tutucusu 2">
            <a:extLst>
              <a:ext uri="{FF2B5EF4-FFF2-40B4-BE49-F238E27FC236}">
                <a16:creationId xmlns:a16="http://schemas.microsoft.com/office/drawing/2014/main" id="{A5FEE8B0-E58F-E051-ED3A-4595DD882201}"/>
              </a:ext>
            </a:extLst>
          </p:cNvPr>
          <p:cNvGraphicFramePr>
            <a:graphicFrameLocks noGrp="1"/>
          </p:cNvGraphicFramePr>
          <p:nvPr>
            <p:ph idx="1"/>
            <p:extLst>
              <p:ext uri="{D42A27DB-BD31-4B8C-83A1-F6EECF244321}">
                <p14:modId xmlns:p14="http://schemas.microsoft.com/office/powerpoint/2010/main" val="2075353610"/>
              </p:ext>
            </p:extLst>
          </p:nvPr>
        </p:nvGraphicFramePr>
        <p:xfrm>
          <a:off x="134911" y="2518295"/>
          <a:ext cx="12045119" cy="3787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81923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686834" y="1153572"/>
            <a:ext cx="3200400" cy="4461163"/>
          </a:xfrm>
        </p:spPr>
        <p:txBody>
          <a:bodyPr>
            <a:normAutofit/>
          </a:bodyPr>
          <a:lstStyle/>
          <a:p>
            <a:r>
              <a:rPr lang="tr-TR">
                <a:solidFill>
                  <a:srgbClr val="FFFFFF"/>
                </a:solidFill>
                <a:latin typeface="Times New Roman" charset="0"/>
                <a:ea typeface="Times New Roman" charset="0"/>
                <a:cs typeface="Times New Roman" charset="0"/>
              </a:rPr>
              <a:t>MAIN COURSE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4" name="İçerik Yer Tutucusu 2">
            <a:extLst>
              <a:ext uri="{FF2B5EF4-FFF2-40B4-BE49-F238E27FC236}">
                <a16:creationId xmlns:a16="http://schemas.microsoft.com/office/drawing/2014/main" id="{D89BF41C-2B9C-12B4-97D2-DAC4804EFFA0}"/>
              </a:ext>
            </a:extLst>
          </p:cNvPr>
          <p:cNvGraphicFramePr>
            <a:graphicFrameLocks noGrp="1"/>
          </p:cNvGraphicFramePr>
          <p:nvPr>
            <p:ph idx="1"/>
            <p:extLst>
              <p:ext uri="{D42A27DB-BD31-4B8C-83A1-F6EECF244321}">
                <p14:modId xmlns:p14="http://schemas.microsoft.com/office/powerpoint/2010/main" val="2898718984"/>
              </p:ext>
            </p:extLst>
          </p:nvPr>
        </p:nvGraphicFramePr>
        <p:xfrm>
          <a:off x="4447308" y="591344"/>
          <a:ext cx="6906491"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98013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686834" y="1153572"/>
            <a:ext cx="3200400" cy="4461163"/>
          </a:xfrm>
        </p:spPr>
        <p:txBody>
          <a:bodyPr>
            <a:normAutofit/>
          </a:bodyPr>
          <a:lstStyle/>
          <a:p>
            <a:r>
              <a:rPr lang="tr-TR">
                <a:solidFill>
                  <a:srgbClr val="FFFFFF"/>
                </a:solidFill>
                <a:latin typeface="Times New Roman" charset="0"/>
                <a:ea typeface="Times New Roman" charset="0"/>
                <a:cs typeface="Times New Roman" charset="0"/>
              </a:rPr>
              <a:t>READING &amp; WRITING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4" name="İçerik Yer Tutucusu 2">
            <a:extLst>
              <a:ext uri="{FF2B5EF4-FFF2-40B4-BE49-F238E27FC236}">
                <a16:creationId xmlns:a16="http://schemas.microsoft.com/office/drawing/2014/main" id="{D89BF41C-2B9C-12B4-97D2-DAC4804EFFA0}"/>
              </a:ext>
            </a:extLst>
          </p:cNvPr>
          <p:cNvGraphicFramePr>
            <a:graphicFrameLocks noGrp="1"/>
          </p:cNvGraphicFramePr>
          <p:nvPr>
            <p:ph idx="1"/>
            <p:extLst>
              <p:ext uri="{D42A27DB-BD31-4B8C-83A1-F6EECF244321}">
                <p14:modId xmlns:p14="http://schemas.microsoft.com/office/powerpoint/2010/main" val="3294482131"/>
              </p:ext>
            </p:extLst>
          </p:nvPr>
        </p:nvGraphicFramePr>
        <p:xfrm>
          <a:off x="4447308" y="591344"/>
          <a:ext cx="6906491"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28929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481263" y="1153572"/>
            <a:ext cx="3561347" cy="4461163"/>
          </a:xfrm>
        </p:spPr>
        <p:txBody>
          <a:bodyPr>
            <a:normAutofit/>
          </a:bodyPr>
          <a:lstStyle/>
          <a:p>
            <a:r>
              <a:rPr lang="tr-TR">
                <a:solidFill>
                  <a:srgbClr val="FFFFFF"/>
                </a:solidFill>
                <a:latin typeface="Times New Roman" charset="0"/>
                <a:ea typeface="Times New Roman" charset="0"/>
                <a:cs typeface="Times New Roman" charset="0"/>
              </a:rPr>
              <a:t>LISTENING &amp; SPEAKING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4" name="İçerik Yer Tutucusu 2">
            <a:extLst>
              <a:ext uri="{FF2B5EF4-FFF2-40B4-BE49-F238E27FC236}">
                <a16:creationId xmlns:a16="http://schemas.microsoft.com/office/drawing/2014/main" id="{D89BF41C-2B9C-12B4-97D2-DAC4804EFFA0}"/>
              </a:ext>
            </a:extLst>
          </p:cNvPr>
          <p:cNvGraphicFramePr>
            <a:graphicFrameLocks noGrp="1"/>
          </p:cNvGraphicFramePr>
          <p:nvPr>
            <p:ph idx="1"/>
            <p:extLst>
              <p:ext uri="{D42A27DB-BD31-4B8C-83A1-F6EECF244321}">
                <p14:modId xmlns:p14="http://schemas.microsoft.com/office/powerpoint/2010/main" val="855068557"/>
              </p:ext>
            </p:extLst>
          </p:nvPr>
        </p:nvGraphicFramePr>
        <p:xfrm>
          <a:off x="4447308" y="591344"/>
          <a:ext cx="6906491"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91701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481263" y="1153572"/>
            <a:ext cx="3561347" cy="4461163"/>
          </a:xfrm>
        </p:spPr>
        <p:txBody>
          <a:bodyPr>
            <a:normAutofit/>
          </a:bodyPr>
          <a:lstStyle/>
          <a:p>
            <a:r>
              <a:rPr lang="tr-TR" dirty="0">
                <a:solidFill>
                  <a:srgbClr val="FFFFFF"/>
                </a:solidFill>
                <a:latin typeface="Times New Roman" charset="0"/>
                <a:ea typeface="Times New Roman" charset="0"/>
                <a:cs typeface="Times New Roman" charset="0"/>
              </a:rPr>
              <a:t>LANGUAGE USE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4" name="İçerik Yer Tutucusu 2">
            <a:extLst>
              <a:ext uri="{FF2B5EF4-FFF2-40B4-BE49-F238E27FC236}">
                <a16:creationId xmlns:a16="http://schemas.microsoft.com/office/drawing/2014/main" id="{D89BF41C-2B9C-12B4-97D2-DAC4804EFFA0}"/>
              </a:ext>
            </a:extLst>
          </p:cNvPr>
          <p:cNvGraphicFramePr>
            <a:graphicFrameLocks noGrp="1"/>
          </p:cNvGraphicFramePr>
          <p:nvPr>
            <p:ph idx="1"/>
            <p:extLst>
              <p:ext uri="{D42A27DB-BD31-4B8C-83A1-F6EECF244321}">
                <p14:modId xmlns:p14="http://schemas.microsoft.com/office/powerpoint/2010/main" val="3943103925"/>
              </p:ext>
            </p:extLst>
          </p:nvPr>
        </p:nvGraphicFramePr>
        <p:xfrm>
          <a:off x="4447308" y="591344"/>
          <a:ext cx="6906491"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24833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18953</TotalTime>
  <Words>858</Words>
  <Application>Microsoft Macintosh PowerPoint</Application>
  <PresentationFormat>Geniş ekran</PresentationFormat>
  <Paragraphs>88</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Times New Roman</vt:lpstr>
      <vt:lpstr>Office Teması</vt:lpstr>
      <vt:lpstr>ORDU UNIVERSITY     FATSA FACULTY OF MARINE SCIENCES    PREPARATORY CLASS </vt:lpstr>
      <vt:lpstr>OBJECTIVE OF PREP CLASS</vt:lpstr>
      <vt:lpstr>LEARNING OUTCOMES</vt:lpstr>
      <vt:lpstr>PREP. CLASS COVERS; 1st TERM</vt:lpstr>
      <vt:lpstr>PREP. CLASS COVERS; 2nd TERM</vt:lpstr>
      <vt:lpstr>MAIN COURSE</vt:lpstr>
      <vt:lpstr>READING &amp; WRITING</vt:lpstr>
      <vt:lpstr>LISTENING &amp; SPEAKING</vt:lpstr>
      <vt:lpstr>LANGUAGE USE</vt:lpstr>
      <vt:lpstr>ASSESSMENT</vt:lpstr>
      <vt:lpstr>POLICIES, RULES &amp; REGULATIONS</vt:lpstr>
      <vt:lpstr>POLICIES, RULES &amp; REGULATIONS</vt:lpstr>
      <vt:lpstr>POLICIES, RULES &amp; REGULATIONS</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ORDU UNIVERSITY  DEPARTMENT OF ENGLISH LANGUAGE AND LITERATURE  PREPARATORY CLASSES</dc:title>
  <dc:creator>Busra Ozic</dc:creator>
  <cp:lastModifiedBy>Nurgül BEKDEMİR</cp:lastModifiedBy>
  <cp:revision>36</cp:revision>
  <dcterms:created xsi:type="dcterms:W3CDTF">2022-09-07T11:49:29Z</dcterms:created>
  <dcterms:modified xsi:type="dcterms:W3CDTF">2023-10-03T07:56:35Z</dcterms:modified>
</cp:coreProperties>
</file>