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handoutMasterIdLst>
    <p:handoutMasterId r:id="rId15"/>
  </p:handoutMasterIdLst>
  <p:sldIdLst>
    <p:sldId id="256" r:id="rId2"/>
    <p:sldId id="260" r:id="rId3"/>
    <p:sldId id="257" r:id="rId4"/>
    <p:sldId id="258" r:id="rId5"/>
    <p:sldId id="259" r:id="rId6"/>
    <p:sldId id="264" r:id="rId7"/>
    <p:sldId id="263" r:id="rId8"/>
    <p:sldId id="265" r:id="rId9"/>
    <p:sldId id="268" r:id="rId10"/>
    <p:sldId id="267" r:id="rId11"/>
    <p:sldId id="269" r:id="rId12"/>
    <p:sldId id="270"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941"/>
    <p:restoredTop sz="94687"/>
  </p:normalViewPr>
  <p:slideViewPr>
    <p:cSldViewPr snapToGrid="0" snapToObjects="1">
      <p:cViewPr varScale="1">
        <p:scale>
          <a:sx n="100" d="100"/>
          <a:sy n="100" d="100"/>
        </p:scale>
        <p:origin x="1176"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46846B-6523-462E-B969-29E19E4AE3E5}"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endParaRPr lang="en-US"/>
        </a:p>
      </dgm:t>
    </dgm:pt>
    <dgm:pt modelId="{AF00735B-6D2B-418A-9BCF-E403367F2B73}">
      <dgm:prSet/>
      <dgm:spPr/>
      <dgm:t>
        <a:bodyPr/>
        <a:lstStyle/>
        <a:p>
          <a:r>
            <a:rPr lang="tr-TR" dirty="0" err="1">
              <a:latin typeface="Times New Roman" charset="0"/>
              <a:ea typeface="Times New Roman" charset="0"/>
              <a:cs typeface="Times New Roman" charset="0"/>
            </a:rPr>
            <a:t>The</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students</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studying</a:t>
          </a:r>
          <a:r>
            <a:rPr lang="tr-TR" dirty="0">
              <a:latin typeface="Times New Roman" charset="0"/>
              <a:ea typeface="Times New Roman" charset="0"/>
              <a:cs typeface="Times New Roman" charset="0"/>
            </a:rPr>
            <a:t> in </a:t>
          </a:r>
          <a:r>
            <a:rPr lang="tr-TR" dirty="0" err="1">
              <a:latin typeface="Times New Roman" charset="0"/>
              <a:ea typeface="Times New Roman" charset="0"/>
              <a:cs typeface="Times New Roman" charset="0"/>
            </a:rPr>
            <a:t>the</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preparatory</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class</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for</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one</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academic</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year</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will</a:t>
          </a:r>
          <a:r>
            <a:rPr lang="tr-TR" dirty="0">
              <a:latin typeface="Times New Roman" charset="0"/>
              <a:ea typeface="Times New Roman" charset="0"/>
              <a:cs typeface="Times New Roman" charset="0"/>
            </a:rPr>
            <a:t> be </a:t>
          </a:r>
          <a:r>
            <a:rPr lang="tr-TR" dirty="0" err="1">
              <a:latin typeface="Times New Roman" charset="0"/>
              <a:ea typeface="Times New Roman" charset="0"/>
              <a:cs typeface="Times New Roman" charset="0"/>
            </a:rPr>
            <a:t>able</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to</a:t>
          </a:r>
          <a:r>
            <a:rPr lang="tr-TR" dirty="0">
              <a:latin typeface="Times New Roman" charset="0"/>
              <a:ea typeface="Times New Roman" charset="0"/>
              <a:cs typeface="Times New Roman" charset="0"/>
            </a:rPr>
            <a:t>;</a:t>
          </a:r>
          <a:endParaRPr lang="en-US" dirty="0">
            <a:latin typeface="Times New Roman" charset="0"/>
            <a:ea typeface="Times New Roman" charset="0"/>
            <a:cs typeface="Times New Roman" charset="0"/>
          </a:endParaRPr>
        </a:p>
      </dgm:t>
    </dgm:pt>
    <dgm:pt modelId="{95B9CC4D-960B-4E3F-B766-A5419E89865A}" type="parTrans" cxnId="{4A6179E3-D562-44A2-AB7D-713A6BDFFEC1}">
      <dgm:prSet/>
      <dgm:spPr/>
      <dgm:t>
        <a:bodyPr/>
        <a:lstStyle/>
        <a:p>
          <a:endParaRPr lang="en-US"/>
        </a:p>
      </dgm:t>
    </dgm:pt>
    <dgm:pt modelId="{39D6F69A-0B8F-4148-B69A-5844ED8492A4}" type="sibTrans" cxnId="{4A6179E3-D562-44A2-AB7D-713A6BDFFEC1}">
      <dgm:prSet/>
      <dgm:spPr/>
      <dgm:t>
        <a:bodyPr/>
        <a:lstStyle/>
        <a:p>
          <a:endParaRPr lang="en-US"/>
        </a:p>
      </dgm:t>
    </dgm:pt>
    <dgm:pt modelId="{8FFE3509-107C-47EC-A457-C5B3BCC5EE49}">
      <dgm:prSet/>
      <dgm:spPr/>
      <dgm:t>
        <a:bodyPr/>
        <a:lstStyle/>
        <a:p>
          <a:r>
            <a:rPr lang="tr-TR">
              <a:latin typeface="Times New Roman" charset="0"/>
              <a:ea typeface="Times New Roman" charset="0"/>
              <a:cs typeface="Times New Roman" charset="0"/>
            </a:rPr>
            <a:t>- </a:t>
          </a:r>
          <a:r>
            <a:rPr lang="tr-TR" err="1">
              <a:latin typeface="Times New Roman" charset="0"/>
              <a:ea typeface="Times New Roman" charset="0"/>
              <a:cs typeface="Times New Roman" charset="0"/>
            </a:rPr>
            <a:t>comprehend</a:t>
          </a:r>
          <a:r>
            <a:rPr lang="tr-TR">
              <a:latin typeface="Times New Roman" charset="0"/>
              <a:ea typeface="Times New Roman" charset="0"/>
              <a:cs typeface="Times New Roman" charset="0"/>
            </a:rPr>
            <a:t> </a:t>
          </a:r>
          <a:r>
            <a:rPr lang="tr-TR" err="1">
              <a:latin typeface="Times New Roman" charset="0"/>
              <a:ea typeface="Times New Roman" charset="0"/>
              <a:cs typeface="Times New Roman" charset="0"/>
            </a:rPr>
            <a:t>complex</a:t>
          </a:r>
          <a:r>
            <a:rPr lang="tr-TR">
              <a:latin typeface="Times New Roman" charset="0"/>
              <a:ea typeface="Times New Roman" charset="0"/>
              <a:cs typeface="Times New Roman" charset="0"/>
            </a:rPr>
            <a:t> </a:t>
          </a:r>
          <a:r>
            <a:rPr lang="tr-TR" err="1">
              <a:latin typeface="Times New Roman" charset="0"/>
              <a:ea typeface="Times New Roman" charset="0"/>
              <a:cs typeface="Times New Roman" charset="0"/>
            </a:rPr>
            <a:t>structures</a:t>
          </a:r>
          <a:r>
            <a:rPr lang="tr-TR">
              <a:latin typeface="Times New Roman" charset="0"/>
              <a:ea typeface="Times New Roman" charset="0"/>
              <a:cs typeface="Times New Roman" charset="0"/>
            </a:rPr>
            <a:t> in general</a:t>
          </a:r>
          <a:endParaRPr lang="en-US">
            <a:latin typeface="Times New Roman" charset="0"/>
            <a:ea typeface="Times New Roman" charset="0"/>
            <a:cs typeface="Times New Roman" charset="0"/>
          </a:endParaRPr>
        </a:p>
      </dgm:t>
    </dgm:pt>
    <dgm:pt modelId="{60218C4F-52EC-4D79-AADB-C64E4C7C9021}" type="parTrans" cxnId="{F40CA2B4-9C50-4A24-84D1-BC629BB2CFD8}">
      <dgm:prSet/>
      <dgm:spPr/>
      <dgm:t>
        <a:bodyPr/>
        <a:lstStyle/>
        <a:p>
          <a:endParaRPr lang="en-US"/>
        </a:p>
      </dgm:t>
    </dgm:pt>
    <dgm:pt modelId="{3686AEF9-6B0B-4780-AC9C-DAD54432FAD8}" type="sibTrans" cxnId="{F40CA2B4-9C50-4A24-84D1-BC629BB2CFD8}">
      <dgm:prSet/>
      <dgm:spPr/>
      <dgm:t>
        <a:bodyPr/>
        <a:lstStyle/>
        <a:p>
          <a:endParaRPr lang="en-US"/>
        </a:p>
      </dgm:t>
    </dgm:pt>
    <dgm:pt modelId="{CDA53D90-66CF-48CF-9675-F2E426C2774D}">
      <dgm:prSet/>
      <dgm:spPr/>
      <dgm:t>
        <a:bodyPr/>
        <a:lstStyle/>
        <a:p>
          <a:r>
            <a:rPr lang="tr-TR">
              <a:latin typeface="Times New Roman" charset="0"/>
              <a:ea typeface="Times New Roman" charset="0"/>
              <a:cs typeface="Times New Roman" charset="0"/>
            </a:rPr>
            <a:t>- </a:t>
          </a:r>
          <a:r>
            <a:rPr lang="tr-TR" err="1">
              <a:latin typeface="Times New Roman" charset="0"/>
              <a:ea typeface="Times New Roman" charset="0"/>
              <a:cs typeface="Times New Roman" charset="0"/>
            </a:rPr>
            <a:t>create</a:t>
          </a:r>
          <a:r>
            <a:rPr lang="tr-TR">
              <a:latin typeface="Times New Roman" charset="0"/>
              <a:ea typeface="Times New Roman" charset="0"/>
              <a:cs typeface="Times New Roman" charset="0"/>
            </a:rPr>
            <a:t> </a:t>
          </a:r>
          <a:r>
            <a:rPr lang="tr-TR" err="1">
              <a:latin typeface="Times New Roman" charset="0"/>
              <a:ea typeface="Times New Roman" charset="0"/>
              <a:cs typeface="Times New Roman" charset="0"/>
            </a:rPr>
            <a:t>well-structured</a:t>
          </a:r>
          <a:r>
            <a:rPr lang="tr-TR">
              <a:latin typeface="Times New Roman" charset="0"/>
              <a:ea typeface="Times New Roman" charset="0"/>
              <a:cs typeface="Times New Roman" charset="0"/>
            </a:rPr>
            <a:t> </a:t>
          </a:r>
          <a:r>
            <a:rPr lang="tr-TR" err="1">
              <a:latin typeface="Times New Roman" charset="0"/>
              <a:ea typeface="Times New Roman" charset="0"/>
              <a:cs typeface="Times New Roman" charset="0"/>
            </a:rPr>
            <a:t>and</a:t>
          </a:r>
          <a:r>
            <a:rPr lang="tr-TR">
              <a:latin typeface="Times New Roman" charset="0"/>
              <a:ea typeface="Times New Roman" charset="0"/>
              <a:cs typeface="Times New Roman" charset="0"/>
            </a:rPr>
            <a:t> </a:t>
          </a:r>
          <a:r>
            <a:rPr lang="tr-TR" err="1">
              <a:latin typeface="Times New Roman" charset="0"/>
              <a:ea typeface="Times New Roman" charset="0"/>
              <a:cs typeface="Times New Roman" charset="0"/>
            </a:rPr>
            <a:t>clear</a:t>
          </a:r>
          <a:r>
            <a:rPr lang="tr-TR">
              <a:latin typeface="Times New Roman" charset="0"/>
              <a:ea typeface="Times New Roman" charset="0"/>
              <a:cs typeface="Times New Roman" charset="0"/>
            </a:rPr>
            <a:t> </a:t>
          </a:r>
          <a:r>
            <a:rPr lang="tr-TR" err="1">
              <a:latin typeface="Times New Roman" charset="0"/>
              <a:ea typeface="Times New Roman" charset="0"/>
              <a:cs typeface="Times New Roman" charset="0"/>
            </a:rPr>
            <a:t>texts</a:t>
          </a:r>
          <a:endParaRPr lang="en-US">
            <a:latin typeface="Times New Roman" charset="0"/>
            <a:ea typeface="Times New Roman" charset="0"/>
            <a:cs typeface="Times New Roman" charset="0"/>
          </a:endParaRPr>
        </a:p>
      </dgm:t>
    </dgm:pt>
    <dgm:pt modelId="{47B28898-F29D-486D-8471-83B2EC51CCA6}" type="parTrans" cxnId="{2E083C15-8CC0-4F67-83C7-E66385CB5FC0}">
      <dgm:prSet/>
      <dgm:spPr/>
      <dgm:t>
        <a:bodyPr/>
        <a:lstStyle/>
        <a:p>
          <a:endParaRPr lang="en-US"/>
        </a:p>
      </dgm:t>
    </dgm:pt>
    <dgm:pt modelId="{8EA20426-427E-4FD7-AC33-923678FDBAE0}" type="sibTrans" cxnId="{2E083C15-8CC0-4F67-83C7-E66385CB5FC0}">
      <dgm:prSet/>
      <dgm:spPr/>
      <dgm:t>
        <a:bodyPr/>
        <a:lstStyle/>
        <a:p>
          <a:endParaRPr lang="en-US"/>
        </a:p>
      </dgm:t>
    </dgm:pt>
    <dgm:pt modelId="{27451040-EA06-41F9-9EC9-7CD58BD0BF29}">
      <dgm:prSet/>
      <dgm:spPr/>
      <dgm:t>
        <a:bodyPr/>
        <a:lstStyle/>
        <a:p>
          <a:r>
            <a:rPr lang="tr-TR">
              <a:latin typeface="Times New Roman" charset="0"/>
              <a:ea typeface="Times New Roman" charset="0"/>
              <a:cs typeface="Times New Roman" charset="0"/>
            </a:rPr>
            <a:t>- </a:t>
          </a:r>
          <a:r>
            <a:rPr lang="tr-TR" err="1">
              <a:latin typeface="Times New Roman" charset="0"/>
              <a:ea typeface="Times New Roman" charset="0"/>
              <a:cs typeface="Times New Roman" charset="0"/>
            </a:rPr>
            <a:t>communicate</a:t>
          </a:r>
          <a:r>
            <a:rPr lang="tr-TR">
              <a:latin typeface="Times New Roman" charset="0"/>
              <a:ea typeface="Times New Roman" charset="0"/>
              <a:cs typeface="Times New Roman" charset="0"/>
            </a:rPr>
            <a:t> </a:t>
          </a:r>
          <a:r>
            <a:rPr lang="tr-TR" err="1">
              <a:latin typeface="Times New Roman" charset="0"/>
              <a:ea typeface="Times New Roman" charset="0"/>
              <a:cs typeface="Times New Roman" charset="0"/>
            </a:rPr>
            <a:t>by</a:t>
          </a:r>
          <a:r>
            <a:rPr lang="tr-TR">
              <a:latin typeface="Times New Roman" charset="0"/>
              <a:ea typeface="Times New Roman" charset="0"/>
              <a:cs typeface="Times New Roman" charset="0"/>
            </a:rPr>
            <a:t> </a:t>
          </a:r>
          <a:r>
            <a:rPr lang="tr-TR" err="1">
              <a:latin typeface="Times New Roman" charset="0"/>
              <a:ea typeface="Times New Roman" charset="0"/>
              <a:cs typeface="Times New Roman" charset="0"/>
            </a:rPr>
            <a:t>stating</a:t>
          </a:r>
          <a:r>
            <a:rPr lang="tr-TR">
              <a:latin typeface="Times New Roman" charset="0"/>
              <a:ea typeface="Times New Roman" charset="0"/>
              <a:cs typeface="Times New Roman" charset="0"/>
            </a:rPr>
            <a:t> </a:t>
          </a:r>
          <a:r>
            <a:rPr lang="tr-TR" err="1">
              <a:latin typeface="Times New Roman" charset="0"/>
              <a:ea typeface="Times New Roman" charset="0"/>
              <a:cs typeface="Times New Roman" charset="0"/>
            </a:rPr>
            <a:t>their</a:t>
          </a:r>
          <a:r>
            <a:rPr lang="tr-TR">
              <a:latin typeface="Times New Roman" charset="0"/>
              <a:ea typeface="Times New Roman" charset="0"/>
              <a:cs typeface="Times New Roman" charset="0"/>
            </a:rPr>
            <a:t> </a:t>
          </a:r>
          <a:r>
            <a:rPr lang="tr-TR" err="1">
              <a:latin typeface="Times New Roman" charset="0"/>
              <a:ea typeface="Times New Roman" charset="0"/>
              <a:cs typeface="Times New Roman" charset="0"/>
            </a:rPr>
            <a:t>opinions</a:t>
          </a:r>
          <a:r>
            <a:rPr lang="tr-TR">
              <a:latin typeface="Times New Roman" charset="0"/>
              <a:ea typeface="Times New Roman" charset="0"/>
              <a:cs typeface="Times New Roman" charset="0"/>
            </a:rPr>
            <a:t> on general </a:t>
          </a:r>
          <a:r>
            <a:rPr lang="tr-TR" err="1">
              <a:latin typeface="Times New Roman" charset="0"/>
              <a:ea typeface="Times New Roman" charset="0"/>
              <a:cs typeface="Times New Roman" charset="0"/>
            </a:rPr>
            <a:t>issues</a:t>
          </a:r>
          <a:r>
            <a:rPr lang="tr-TR">
              <a:latin typeface="Times New Roman" charset="0"/>
              <a:ea typeface="Times New Roman" charset="0"/>
              <a:cs typeface="Times New Roman" charset="0"/>
            </a:rPr>
            <a:t>.</a:t>
          </a:r>
          <a:endParaRPr lang="en-US">
            <a:latin typeface="Times New Roman" charset="0"/>
            <a:ea typeface="Times New Roman" charset="0"/>
            <a:cs typeface="Times New Roman" charset="0"/>
          </a:endParaRPr>
        </a:p>
      </dgm:t>
    </dgm:pt>
    <dgm:pt modelId="{7664BD98-C8C4-4BED-A421-C6C8CC804ECB}" type="parTrans" cxnId="{B15DCE10-0C03-4321-B642-FCAB9D200842}">
      <dgm:prSet/>
      <dgm:spPr/>
      <dgm:t>
        <a:bodyPr/>
        <a:lstStyle/>
        <a:p>
          <a:endParaRPr lang="en-US"/>
        </a:p>
      </dgm:t>
    </dgm:pt>
    <dgm:pt modelId="{09BB7CD5-97AD-4776-B4AE-7BAD9C3F504D}" type="sibTrans" cxnId="{B15DCE10-0C03-4321-B642-FCAB9D200842}">
      <dgm:prSet/>
      <dgm:spPr/>
      <dgm:t>
        <a:bodyPr/>
        <a:lstStyle/>
        <a:p>
          <a:endParaRPr lang="en-US"/>
        </a:p>
      </dgm:t>
    </dgm:pt>
    <dgm:pt modelId="{ECD29249-303F-6E44-A7D2-0D2C4ACABB4D}" type="pres">
      <dgm:prSet presAssocID="{D546846B-6523-462E-B969-29E19E4AE3E5}" presName="outerComposite" presStyleCnt="0">
        <dgm:presLayoutVars>
          <dgm:chMax val="5"/>
          <dgm:dir/>
          <dgm:resizeHandles val="exact"/>
        </dgm:presLayoutVars>
      </dgm:prSet>
      <dgm:spPr/>
    </dgm:pt>
    <dgm:pt modelId="{A1FFA776-8390-694B-B208-827DCCD6984F}" type="pres">
      <dgm:prSet presAssocID="{D546846B-6523-462E-B969-29E19E4AE3E5}" presName="dummyMaxCanvas" presStyleCnt="0">
        <dgm:presLayoutVars/>
      </dgm:prSet>
      <dgm:spPr/>
    </dgm:pt>
    <dgm:pt modelId="{8BFE228A-4892-2A49-8EA1-8E25C90D645C}" type="pres">
      <dgm:prSet presAssocID="{D546846B-6523-462E-B969-29E19E4AE3E5}" presName="FourNodes_1" presStyleLbl="node1" presStyleIdx="0" presStyleCnt="4">
        <dgm:presLayoutVars>
          <dgm:bulletEnabled val="1"/>
        </dgm:presLayoutVars>
      </dgm:prSet>
      <dgm:spPr/>
    </dgm:pt>
    <dgm:pt modelId="{90EC410C-4A57-7E46-8259-3E0ABBD376CE}" type="pres">
      <dgm:prSet presAssocID="{D546846B-6523-462E-B969-29E19E4AE3E5}" presName="FourNodes_2" presStyleLbl="node1" presStyleIdx="1" presStyleCnt="4">
        <dgm:presLayoutVars>
          <dgm:bulletEnabled val="1"/>
        </dgm:presLayoutVars>
      </dgm:prSet>
      <dgm:spPr/>
    </dgm:pt>
    <dgm:pt modelId="{7D3F2ABE-2CAB-BB4E-BF85-A0F131D8C5BF}" type="pres">
      <dgm:prSet presAssocID="{D546846B-6523-462E-B969-29E19E4AE3E5}" presName="FourNodes_3" presStyleLbl="node1" presStyleIdx="2" presStyleCnt="4">
        <dgm:presLayoutVars>
          <dgm:bulletEnabled val="1"/>
        </dgm:presLayoutVars>
      </dgm:prSet>
      <dgm:spPr/>
    </dgm:pt>
    <dgm:pt modelId="{1B16E99F-BA2E-9946-8D95-6B03327E664D}" type="pres">
      <dgm:prSet presAssocID="{D546846B-6523-462E-B969-29E19E4AE3E5}" presName="FourNodes_4" presStyleLbl="node1" presStyleIdx="3" presStyleCnt="4">
        <dgm:presLayoutVars>
          <dgm:bulletEnabled val="1"/>
        </dgm:presLayoutVars>
      </dgm:prSet>
      <dgm:spPr/>
    </dgm:pt>
    <dgm:pt modelId="{3ED7A828-D74B-D540-8EAA-A59481966897}" type="pres">
      <dgm:prSet presAssocID="{D546846B-6523-462E-B969-29E19E4AE3E5}" presName="FourConn_1-2" presStyleLbl="fgAccFollowNode1" presStyleIdx="0" presStyleCnt="3">
        <dgm:presLayoutVars>
          <dgm:bulletEnabled val="1"/>
        </dgm:presLayoutVars>
      </dgm:prSet>
      <dgm:spPr/>
    </dgm:pt>
    <dgm:pt modelId="{15141369-CF97-7642-A981-616EFA173CD8}" type="pres">
      <dgm:prSet presAssocID="{D546846B-6523-462E-B969-29E19E4AE3E5}" presName="FourConn_2-3" presStyleLbl="fgAccFollowNode1" presStyleIdx="1" presStyleCnt="3">
        <dgm:presLayoutVars>
          <dgm:bulletEnabled val="1"/>
        </dgm:presLayoutVars>
      </dgm:prSet>
      <dgm:spPr/>
    </dgm:pt>
    <dgm:pt modelId="{2FF3C4B9-6CCE-0243-9524-414F7195332D}" type="pres">
      <dgm:prSet presAssocID="{D546846B-6523-462E-B969-29E19E4AE3E5}" presName="FourConn_3-4" presStyleLbl="fgAccFollowNode1" presStyleIdx="2" presStyleCnt="3">
        <dgm:presLayoutVars>
          <dgm:bulletEnabled val="1"/>
        </dgm:presLayoutVars>
      </dgm:prSet>
      <dgm:spPr/>
    </dgm:pt>
    <dgm:pt modelId="{FC68104D-5E46-2841-9A4B-8D2D457E0653}" type="pres">
      <dgm:prSet presAssocID="{D546846B-6523-462E-B969-29E19E4AE3E5}" presName="FourNodes_1_text" presStyleLbl="node1" presStyleIdx="3" presStyleCnt="4">
        <dgm:presLayoutVars>
          <dgm:bulletEnabled val="1"/>
        </dgm:presLayoutVars>
      </dgm:prSet>
      <dgm:spPr/>
    </dgm:pt>
    <dgm:pt modelId="{4013F063-DF45-7D47-8EC5-4204A35379A8}" type="pres">
      <dgm:prSet presAssocID="{D546846B-6523-462E-B969-29E19E4AE3E5}" presName="FourNodes_2_text" presStyleLbl="node1" presStyleIdx="3" presStyleCnt="4">
        <dgm:presLayoutVars>
          <dgm:bulletEnabled val="1"/>
        </dgm:presLayoutVars>
      </dgm:prSet>
      <dgm:spPr/>
    </dgm:pt>
    <dgm:pt modelId="{A35BBA78-53B3-6C45-A309-C4A8AB99A5BD}" type="pres">
      <dgm:prSet presAssocID="{D546846B-6523-462E-B969-29E19E4AE3E5}" presName="FourNodes_3_text" presStyleLbl="node1" presStyleIdx="3" presStyleCnt="4">
        <dgm:presLayoutVars>
          <dgm:bulletEnabled val="1"/>
        </dgm:presLayoutVars>
      </dgm:prSet>
      <dgm:spPr/>
    </dgm:pt>
    <dgm:pt modelId="{006D78D2-7CA4-104E-AED8-1F1ED1E940BC}" type="pres">
      <dgm:prSet presAssocID="{D546846B-6523-462E-B969-29E19E4AE3E5}" presName="FourNodes_4_text" presStyleLbl="node1" presStyleIdx="3" presStyleCnt="4">
        <dgm:presLayoutVars>
          <dgm:bulletEnabled val="1"/>
        </dgm:presLayoutVars>
      </dgm:prSet>
      <dgm:spPr/>
    </dgm:pt>
  </dgm:ptLst>
  <dgm:cxnLst>
    <dgm:cxn modelId="{E6F9DE0C-9568-124C-A318-817076F5E2D0}" type="presOf" srcId="{AF00735B-6D2B-418A-9BCF-E403367F2B73}" destId="{FC68104D-5E46-2841-9A4B-8D2D457E0653}" srcOrd="1" destOrd="0" presId="urn:microsoft.com/office/officeart/2005/8/layout/vProcess5"/>
    <dgm:cxn modelId="{B15DCE10-0C03-4321-B642-FCAB9D200842}" srcId="{D546846B-6523-462E-B969-29E19E4AE3E5}" destId="{27451040-EA06-41F9-9EC9-7CD58BD0BF29}" srcOrd="3" destOrd="0" parTransId="{7664BD98-C8C4-4BED-A421-C6C8CC804ECB}" sibTransId="{09BB7CD5-97AD-4776-B4AE-7BAD9C3F504D}"/>
    <dgm:cxn modelId="{2E083C15-8CC0-4F67-83C7-E66385CB5FC0}" srcId="{D546846B-6523-462E-B969-29E19E4AE3E5}" destId="{CDA53D90-66CF-48CF-9675-F2E426C2774D}" srcOrd="2" destOrd="0" parTransId="{47B28898-F29D-486D-8471-83B2EC51CCA6}" sibTransId="{8EA20426-427E-4FD7-AC33-923678FDBAE0}"/>
    <dgm:cxn modelId="{350C6826-843B-924A-BB29-7F73B731BEE9}" type="presOf" srcId="{CDA53D90-66CF-48CF-9675-F2E426C2774D}" destId="{7D3F2ABE-2CAB-BB4E-BF85-A0F131D8C5BF}" srcOrd="0" destOrd="0" presId="urn:microsoft.com/office/officeart/2005/8/layout/vProcess5"/>
    <dgm:cxn modelId="{CB00D72B-4293-7C4C-A29E-2BFCA3F8156D}" type="presOf" srcId="{39D6F69A-0B8F-4148-B69A-5844ED8492A4}" destId="{3ED7A828-D74B-D540-8EAA-A59481966897}" srcOrd="0" destOrd="0" presId="urn:microsoft.com/office/officeart/2005/8/layout/vProcess5"/>
    <dgm:cxn modelId="{EE1C2C2E-076D-7345-AC71-1BA947F5AA68}" type="presOf" srcId="{8FFE3509-107C-47EC-A457-C5B3BCC5EE49}" destId="{4013F063-DF45-7D47-8EC5-4204A35379A8}" srcOrd="1" destOrd="0" presId="urn:microsoft.com/office/officeart/2005/8/layout/vProcess5"/>
    <dgm:cxn modelId="{2547F33C-73CA-6145-9749-1E14CCB53C29}" type="presOf" srcId="{8EA20426-427E-4FD7-AC33-923678FDBAE0}" destId="{2FF3C4B9-6CCE-0243-9524-414F7195332D}" srcOrd="0" destOrd="0" presId="urn:microsoft.com/office/officeart/2005/8/layout/vProcess5"/>
    <dgm:cxn modelId="{BB1A553E-8649-594E-9CA3-40469CCF9D81}" type="presOf" srcId="{27451040-EA06-41F9-9EC9-7CD58BD0BF29}" destId="{006D78D2-7CA4-104E-AED8-1F1ED1E940BC}" srcOrd="1" destOrd="0" presId="urn:microsoft.com/office/officeart/2005/8/layout/vProcess5"/>
    <dgm:cxn modelId="{73518372-D792-DA41-899D-C9E4C8D91ECB}" type="presOf" srcId="{D546846B-6523-462E-B969-29E19E4AE3E5}" destId="{ECD29249-303F-6E44-A7D2-0D2C4ACABB4D}" srcOrd="0" destOrd="0" presId="urn:microsoft.com/office/officeart/2005/8/layout/vProcess5"/>
    <dgm:cxn modelId="{CF993C99-107B-9841-8135-73974A277269}" type="presOf" srcId="{8FFE3509-107C-47EC-A457-C5B3BCC5EE49}" destId="{90EC410C-4A57-7E46-8259-3E0ABBD376CE}" srcOrd="0" destOrd="0" presId="urn:microsoft.com/office/officeart/2005/8/layout/vProcess5"/>
    <dgm:cxn modelId="{F40CA2B4-9C50-4A24-84D1-BC629BB2CFD8}" srcId="{D546846B-6523-462E-B969-29E19E4AE3E5}" destId="{8FFE3509-107C-47EC-A457-C5B3BCC5EE49}" srcOrd="1" destOrd="0" parTransId="{60218C4F-52EC-4D79-AADB-C64E4C7C9021}" sibTransId="{3686AEF9-6B0B-4780-AC9C-DAD54432FAD8}"/>
    <dgm:cxn modelId="{84E3CEC0-561A-3049-9778-811F20F4D860}" type="presOf" srcId="{AF00735B-6D2B-418A-9BCF-E403367F2B73}" destId="{8BFE228A-4892-2A49-8EA1-8E25C90D645C}" srcOrd="0" destOrd="0" presId="urn:microsoft.com/office/officeart/2005/8/layout/vProcess5"/>
    <dgm:cxn modelId="{29F01AC4-D874-3149-8E1E-F3CB2ED35177}" type="presOf" srcId="{27451040-EA06-41F9-9EC9-7CD58BD0BF29}" destId="{1B16E99F-BA2E-9946-8D95-6B03327E664D}" srcOrd="0" destOrd="0" presId="urn:microsoft.com/office/officeart/2005/8/layout/vProcess5"/>
    <dgm:cxn modelId="{4A6179E3-D562-44A2-AB7D-713A6BDFFEC1}" srcId="{D546846B-6523-462E-B969-29E19E4AE3E5}" destId="{AF00735B-6D2B-418A-9BCF-E403367F2B73}" srcOrd="0" destOrd="0" parTransId="{95B9CC4D-960B-4E3F-B766-A5419E89865A}" sibTransId="{39D6F69A-0B8F-4148-B69A-5844ED8492A4}"/>
    <dgm:cxn modelId="{5B637EED-0170-D54C-8FD6-E53D62388AC4}" type="presOf" srcId="{CDA53D90-66CF-48CF-9675-F2E426C2774D}" destId="{A35BBA78-53B3-6C45-A309-C4A8AB99A5BD}" srcOrd="1" destOrd="0" presId="urn:microsoft.com/office/officeart/2005/8/layout/vProcess5"/>
    <dgm:cxn modelId="{B5E472F2-1E89-6740-8EAA-EEFC6FDDC301}" type="presOf" srcId="{3686AEF9-6B0B-4780-AC9C-DAD54432FAD8}" destId="{15141369-CF97-7642-A981-616EFA173CD8}" srcOrd="0" destOrd="0" presId="urn:microsoft.com/office/officeart/2005/8/layout/vProcess5"/>
    <dgm:cxn modelId="{7B8DCB1A-60E7-7542-A3EA-EC3C0A008263}" type="presParOf" srcId="{ECD29249-303F-6E44-A7D2-0D2C4ACABB4D}" destId="{A1FFA776-8390-694B-B208-827DCCD6984F}" srcOrd="0" destOrd="0" presId="urn:microsoft.com/office/officeart/2005/8/layout/vProcess5"/>
    <dgm:cxn modelId="{AA1B5BD1-B1DD-3C4A-8FA8-8D1DE93D57E1}" type="presParOf" srcId="{ECD29249-303F-6E44-A7D2-0D2C4ACABB4D}" destId="{8BFE228A-4892-2A49-8EA1-8E25C90D645C}" srcOrd="1" destOrd="0" presId="urn:microsoft.com/office/officeart/2005/8/layout/vProcess5"/>
    <dgm:cxn modelId="{5B538BB3-0719-8846-B73D-D0A4A6D2ED75}" type="presParOf" srcId="{ECD29249-303F-6E44-A7D2-0D2C4ACABB4D}" destId="{90EC410C-4A57-7E46-8259-3E0ABBD376CE}" srcOrd="2" destOrd="0" presId="urn:microsoft.com/office/officeart/2005/8/layout/vProcess5"/>
    <dgm:cxn modelId="{FBC99E55-85BF-DA4E-BB22-E1A6E2A6E415}" type="presParOf" srcId="{ECD29249-303F-6E44-A7D2-0D2C4ACABB4D}" destId="{7D3F2ABE-2CAB-BB4E-BF85-A0F131D8C5BF}" srcOrd="3" destOrd="0" presId="urn:microsoft.com/office/officeart/2005/8/layout/vProcess5"/>
    <dgm:cxn modelId="{B9B534BF-19E1-204A-AA52-B80240A1D5FC}" type="presParOf" srcId="{ECD29249-303F-6E44-A7D2-0D2C4ACABB4D}" destId="{1B16E99F-BA2E-9946-8D95-6B03327E664D}" srcOrd="4" destOrd="0" presId="urn:microsoft.com/office/officeart/2005/8/layout/vProcess5"/>
    <dgm:cxn modelId="{2615D04E-2273-4B40-9ADD-95F2564C55D9}" type="presParOf" srcId="{ECD29249-303F-6E44-A7D2-0D2C4ACABB4D}" destId="{3ED7A828-D74B-D540-8EAA-A59481966897}" srcOrd="5" destOrd="0" presId="urn:microsoft.com/office/officeart/2005/8/layout/vProcess5"/>
    <dgm:cxn modelId="{5922C124-246D-9746-9695-3A3B6755417D}" type="presParOf" srcId="{ECD29249-303F-6E44-A7D2-0D2C4ACABB4D}" destId="{15141369-CF97-7642-A981-616EFA173CD8}" srcOrd="6" destOrd="0" presId="urn:microsoft.com/office/officeart/2005/8/layout/vProcess5"/>
    <dgm:cxn modelId="{4254F823-583C-A84F-BAFC-76719B6C37BA}" type="presParOf" srcId="{ECD29249-303F-6E44-A7D2-0D2C4ACABB4D}" destId="{2FF3C4B9-6CCE-0243-9524-414F7195332D}" srcOrd="7" destOrd="0" presId="urn:microsoft.com/office/officeart/2005/8/layout/vProcess5"/>
    <dgm:cxn modelId="{69ECCF89-517D-FE4F-A563-260E3F44A3A8}" type="presParOf" srcId="{ECD29249-303F-6E44-A7D2-0D2C4ACABB4D}" destId="{FC68104D-5E46-2841-9A4B-8D2D457E0653}" srcOrd="8" destOrd="0" presId="urn:microsoft.com/office/officeart/2005/8/layout/vProcess5"/>
    <dgm:cxn modelId="{1EA5F475-0466-1940-A3D5-B37819AE096A}" type="presParOf" srcId="{ECD29249-303F-6E44-A7D2-0D2C4ACABB4D}" destId="{4013F063-DF45-7D47-8EC5-4204A35379A8}" srcOrd="9" destOrd="0" presId="urn:microsoft.com/office/officeart/2005/8/layout/vProcess5"/>
    <dgm:cxn modelId="{9ED7BEEA-59AD-864E-9638-2CE8FFD635C5}" type="presParOf" srcId="{ECD29249-303F-6E44-A7D2-0D2C4ACABB4D}" destId="{A35BBA78-53B3-6C45-A309-C4A8AB99A5BD}" srcOrd="10" destOrd="0" presId="urn:microsoft.com/office/officeart/2005/8/layout/vProcess5"/>
    <dgm:cxn modelId="{B4336CEA-DA42-5245-A8E0-F8D314229CC7}" type="presParOf" srcId="{ECD29249-303F-6E44-A7D2-0D2C4ACABB4D}" destId="{006D78D2-7CA4-104E-AED8-1F1ED1E940BC}"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CCE0FCD-EFF8-49F5-B2D2-958A7DA69727}"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C5ACFF23-F1E3-4DCB-BBF9-B1F247986206}">
      <dgm:prSet/>
      <dgm:spPr/>
      <dgm:t>
        <a:bodyPr/>
        <a:lstStyle/>
        <a:p>
          <a:r>
            <a:rPr lang="tr-TR" dirty="0">
              <a:latin typeface="Times New Roman" charset="0"/>
              <a:ea typeface="Times New Roman" charset="0"/>
              <a:cs typeface="Times New Roman" charset="0"/>
            </a:rPr>
            <a:t>MAIN COURSE    </a:t>
          </a:r>
        </a:p>
        <a:p>
          <a:r>
            <a:rPr lang="tr-TR" dirty="0">
              <a:latin typeface="Times New Roman" charset="0"/>
              <a:ea typeface="Times New Roman" charset="0"/>
              <a:cs typeface="Times New Roman" charset="0"/>
            </a:rPr>
            <a:t>(8 HOURS)</a:t>
          </a:r>
        </a:p>
        <a:p>
          <a:r>
            <a:rPr lang="tr-TR" dirty="0">
              <a:latin typeface="Times New Roman" charset="0"/>
              <a:ea typeface="Times New Roman" charset="0"/>
              <a:cs typeface="Times New Roman" charset="0"/>
            </a:rPr>
            <a:t>(6 HOURS)</a:t>
          </a:r>
          <a:endParaRPr lang="en-US" dirty="0">
            <a:latin typeface="Times New Roman" charset="0"/>
            <a:ea typeface="Times New Roman" charset="0"/>
            <a:cs typeface="Times New Roman" charset="0"/>
          </a:endParaRPr>
        </a:p>
      </dgm:t>
    </dgm:pt>
    <dgm:pt modelId="{5839E96D-B1C1-4246-9E5D-C98C50376559}" type="parTrans" cxnId="{36AFD996-1394-4C7E-AA56-6F35A5603B0E}">
      <dgm:prSet/>
      <dgm:spPr/>
      <dgm:t>
        <a:bodyPr/>
        <a:lstStyle/>
        <a:p>
          <a:endParaRPr lang="en-US"/>
        </a:p>
      </dgm:t>
    </dgm:pt>
    <dgm:pt modelId="{12CF6CB2-4C47-4219-A604-E4F83019E96A}" type="sibTrans" cxnId="{36AFD996-1394-4C7E-AA56-6F35A5603B0E}">
      <dgm:prSet/>
      <dgm:spPr/>
      <dgm:t>
        <a:bodyPr/>
        <a:lstStyle/>
        <a:p>
          <a:endParaRPr lang="en-US"/>
        </a:p>
      </dgm:t>
    </dgm:pt>
    <dgm:pt modelId="{0FE9D86C-538A-4FAE-BB84-3D8AE36529DB}">
      <dgm:prSet/>
      <dgm:spPr/>
      <dgm:t>
        <a:bodyPr/>
        <a:lstStyle/>
        <a:p>
          <a:r>
            <a:rPr lang="tr-TR" dirty="0">
              <a:latin typeface="Times New Roman" charset="0"/>
              <a:ea typeface="Times New Roman" charset="0"/>
              <a:cs typeface="Times New Roman" charset="0"/>
            </a:rPr>
            <a:t>READING &amp; WRITING     </a:t>
          </a:r>
        </a:p>
        <a:p>
          <a:r>
            <a:rPr lang="tr-TR" dirty="0">
              <a:latin typeface="Times New Roman" charset="0"/>
              <a:ea typeface="Times New Roman" charset="0"/>
              <a:cs typeface="Times New Roman" charset="0"/>
            </a:rPr>
            <a:t> (8 HOURS)</a:t>
          </a:r>
        </a:p>
        <a:p>
          <a:r>
            <a:rPr lang="tr-TR" dirty="0">
              <a:latin typeface="Times New Roman" charset="0"/>
              <a:ea typeface="Times New Roman" charset="0"/>
              <a:cs typeface="Times New Roman" charset="0"/>
            </a:rPr>
            <a:t>(7 HOURS)</a:t>
          </a:r>
          <a:endParaRPr lang="en-US" dirty="0">
            <a:latin typeface="Times New Roman" charset="0"/>
            <a:ea typeface="Times New Roman" charset="0"/>
            <a:cs typeface="Times New Roman" charset="0"/>
          </a:endParaRPr>
        </a:p>
      </dgm:t>
    </dgm:pt>
    <dgm:pt modelId="{1ED43C83-0233-4AAE-8694-6438B555D800}" type="parTrans" cxnId="{C1916F0A-F62E-49FA-B902-FD0CD3CABF3B}">
      <dgm:prSet/>
      <dgm:spPr/>
      <dgm:t>
        <a:bodyPr/>
        <a:lstStyle/>
        <a:p>
          <a:endParaRPr lang="en-US"/>
        </a:p>
      </dgm:t>
    </dgm:pt>
    <dgm:pt modelId="{C056D293-53E7-466D-BA49-ACD2DCC1791D}" type="sibTrans" cxnId="{C1916F0A-F62E-49FA-B902-FD0CD3CABF3B}">
      <dgm:prSet/>
      <dgm:spPr/>
      <dgm:t>
        <a:bodyPr/>
        <a:lstStyle/>
        <a:p>
          <a:endParaRPr lang="en-US"/>
        </a:p>
      </dgm:t>
    </dgm:pt>
    <dgm:pt modelId="{128DD98E-FBD9-4993-AE66-FD9107E73D9D}">
      <dgm:prSet/>
      <dgm:spPr/>
      <dgm:t>
        <a:bodyPr/>
        <a:lstStyle/>
        <a:p>
          <a:r>
            <a:rPr lang="tr-TR" dirty="0">
              <a:latin typeface="Times New Roman" charset="0"/>
              <a:ea typeface="Times New Roman" charset="0"/>
              <a:cs typeface="Times New Roman" charset="0"/>
            </a:rPr>
            <a:t>LISTENING &amp; SPEAKING      </a:t>
          </a:r>
        </a:p>
        <a:p>
          <a:r>
            <a:rPr lang="tr-TR" dirty="0">
              <a:latin typeface="Times New Roman" charset="0"/>
              <a:ea typeface="Times New Roman" charset="0"/>
              <a:cs typeface="Times New Roman" charset="0"/>
            </a:rPr>
            <a:t>(8 HOURS)</a:t>
          </a:r>
        </a:p>
        <a:p>
          <a:r>
            <a:rPr lang="tr-TR" dirty="0">
              <a:latin typeface="Times New Roman" charset="0"/>
              <a:ea typeface="Times New Roman" charset="0"/>
              <a:cs typeface="Times New Roman" charset="0"/>
            </a:rPr>
            <a:t>(7 HOURS)</a:t>
          </a:r>
          <a:endParaRPr lang="en-US" dirty="0">
            <a:latin typeface="Times New Roman" charset="0"/>
            <a:ea typeface="Times New Roman" charset="0"/>
            <a:cs typeface="Times New Roman" charset="0"/>
          </a:endParaRPr>
        </a:p>
      </dgm:t>
    </dgm:pt>
    <dgm:pt modelId="{711C2A8B-E115-4F98-AB41-D36A172EEF81}" type="parTrans" cxnId="{F49811DB-DA78-48DC-B5B5-A7BF8ECD5BF4}">
      <dgm:prSet/>
      <dgm:spPr/>
      <dgm:t>
        <a:bodyPr/>
        <a:lstStyle/>
        <a:p>
          <a:endParaRPr lang="en-US"/>
        </a:p>
      </dgm:t>
    </dgm:pt>
    <dgm:pt modelId="{42834A45-096B-40FB-AEFA-3B2A8BD86189}" type="sibTrans" cxnId="{F49811DB-DA78-48DC-B5B5-A7BF8ECD5BF4}">
      <dgm:prSet/>
      <dgm:spPr/>
      <dgm:t>
        <a:bodyPr/>
        <a:lstStyle/>
        <a:p>
          <a:endParaRPr lang="en-US"/>
        </a:p>
      </dgm:t>
    </dgm:pt>
    <dgm:pt modelId="{EC9EE0E6-A359-294A-8A01-193E2C0FA97C}" type="pres">
      <dgm:prSet presAssocID="{DCCE0FCD-EFF8-49F5-B2D2-958A7DA69727}" presName="diagram" presStyleCnt="0">
        <dgm:presLayoutVars>
          <dgm:dir/>
          <dgm:resizeHandles val="exact"/>
        </dgm:presLayoutVars>
      </dgm:prSet>
      <dgm:spPr/>
    </dgm:pt>
    <dgm:pt modelId="{9FF8E896-A7D2-CC46-B589-76603EAA7ABD}" type="pres">
      <dgm:prSet presAssocID="{C5ACFF23-F1E3-4DCB-BBF9-B1F247986206}" presName="node" presStyleLbl="node1" presStyleIdx="0" presStyleCnt="3">
        <dgm:presLayoutVars>
          <dgm:bulletEnabled val="1"/>
        </dgm:presLayoutVars>
      </dgm:prSet>
      <dgm:spPr/>
    </dgm:pt>
    <dgm:pt modelId="{E698E279-0E7C-F04D-AFE5-438AD44BC3A0}" type="pres">
      <dgm:prSet presAssocID="{12CF6CB2-4C47-4219-A604-E4F83019E96A}" presName="sibTrans" presStyleCnt="0"/>
      <dgm:spPr/>
    </dgm:pt>
    <dgm:pt modelId="{06102286-DA91-634F-A9B8-A2413F8637E5}" type="pres">
      <dgm:prSet presAssocID="{0FE9D86C-538A-4FAE-BB84-3D8AE36529DB}" presName="node" presStyleLbl="node1" presStyleIdx="1" presStyleCnt="3">
        <dgm:presLayoutVars>
          <dgm:bulletEnabled val="1"/>
        </dgm:presLayoutVars>
      </dgm:prSet>
      <dgm:spPr/>
    </dgm:pt>
    <dgm:pt modelId="{71D22AB0-8826-D04C-B5A5-B859A58BFD3F}" type="pres">
      <dgm:prSet presAssocID="{C056D293-53E7-466D-BA49-ACD2DCC1791D}" presName="sibTrans" presStyleCnt="0"/>
      <dgm:spPr/>
    </dgm:pt>
    <dgm:pt modelId="{87DE2A12-0E33-8246-AD81-1E552ECB988A}" type="pres">
      <dgm:prSet presAssocID="{128DD98E-FBD9-4993-AE66-FD9107E73D9D}" presName="node" presStyleLbl="node1" presStyleIdx="2" presStyleCnt="3">
        <dgm:presLayoutVars>
          <dgm:bulletEnabled val="1"/>
        </dgm:presLayoutVars>
      </dgm:prSet>
      <dgm:spPr/>
    </dgm:pt>
  </dgm:ptLst>
  <dgm:cxnLst>
    <dgm:cxn modelId="{C1916F0A-F62E-49FA-B902-FD0CD3CABF3B}" srcId="{DCCE0FCD-EFF8-49F5-B2D2-958A7DA69727}" destId="{0FE9D86C-538A-4FAE-BB84-3D8AE36529DB}" srcOrd="1" destOrd="0" parTransId="{1ED43C83-0233-4AAE-8694-6438B555D800}" sibTransId="{C056D293-53E7-466D-BA49-ACD2DCC1791D}"/>
    <dgm:cxn modelId="{BBE8C352-FEDF-D048-B45D-BB1270EE5C15}" type="presOf" srcId="{DCCE0FCD-EFF8-49F5-B2D2-958A7DA69727}" destId="{EC9EE0E6-A359-294A-8A01-193E2C0FA97C}" srcOrd="0" destOrd="0" presId="urn:microsoft.com/office/officeart/2005/8/layout/default"/>
    <dgm:cxn modelId="{7155477D-B578-954C-93BB-E5ADD9F61878}" type="presOf" srcId="{0FE9D86C-538A-4FAE-BB84-3D8AE36529DB}" destId="{06102286-DA91-634F-A9B8-A2413F8637E5}" srcOrd="0" destOrd="0" presId="urn:microsoft.com/office/officeart/2005/8/layout/default"/>
    <dgm:cxn modelId="{36AFD996-1394-4C7E-AA56-6F35A5603B0E}" srcId="{DCCE0FCD-EFF8-49F5-B2D2-958A7DA69727}" destId="{C5ACFF23-F1E3-4DCB-BBF9-B1F247986206}" srcOrd="0" destOrd="0" parTransId="{5839E96D-B1C1-4246-9E5D-C98C50376559}" sibTransId="{12CF6CB2-4C47-4219-A604-E4F83019E96A}"/>
    <dgm:cxn modelId="{671559BF-D095-9847-B436-74810063EAC2}" type="presOf" srcId="{C5ACFF23-F1E3-4DCB-BBF9-B1F247986206}" destId="{9FF8E896-A7D2-CC46-B589-76603EAA7ABD}" srcOrd="0" destOrd="0" presId="urn:microsoft.com/office/officeart/2005/8/layout/default"/>
    <dgm:cxn modelId="{F49811DB-DA78-48DC-B5B5-A7BF8ECD5BF4}" srcId="{DCCE0FCD-EFF8-49F5-B2D2-958A7DA69727}" destId="{128DD98E-FBD9-4993-AE66-FD9107E73D9D}" srcOrd="2" destOrd="0" parTransId="{711C2A8B-E115-4F98-AB41-D36A172EEF81}" sibTransId="{42834A45-096B-40FB-AEFA-3B2A8BD86189}"/>
    <dgm:cxn modelId="{5EF54CEE-8BD7-6B4C-870F-58A26294249B}" type="presOf" srcId="{128DD98E-FBD9-4993-AE66-FD9107E73D9D}" destId="{87DE2A12-0E33-8246-AD81-1E552ECB988A}" srcOrd="0" destOrd="0" presId="urn:microsoft.com/office/officeart/2005/8/layout/default"/>
    <dgm:cxn modelId="{C4C1F288-1534-4540-AEEF-2DBE75E53B2A}" type="presParOf" srcId="{EC9EE0E6-A359-294A-8A01-193E2C0FA97C}" destId="{9FF8E896-A7D2-CC46-B589-76603EAA7ABD}" srcOrd="0" destOrd="0" presId="urn:microsoft.com/office/officeart/2005/8/layout/default"/>
    <dgm:cxn modelId="{9830576B-0DEE-6244-887C-92C827AEB59B}" type="presParOf" srcId="{EC9EE0E6-A359-294A-8A01-193E2C0FA97C}" destId="{E698E279-0E7C-F04D-AFE5-438AD44BC3A0}" srcOrd="1" destOrd="0" presId="urn:microsoft.com/office/officeart/2005/8/layout/default"/>
    <dgm:cxn modelId="{CBB0D06E-F884-BD4B-A3FB-11171B707035}" type="presParOf" srcId="{EC9EE0E6-A359-294A-8A01-193E2C0FA97C}" destId="{06102286-DA91-634F-A9B8-A2413F8637E5}" srcOrd="2" destOrd="0" presId="urn:microsoft.com/office/officeart/2005/8/layout/default"/>
    <dgm:cxn modelId="{1704AA90-D785-DA42-B1B5-062A19390CE4}" type="presParOf" srcId="{EC9EE0E6-A359-294A-8A01-193E2C0FA97C}" destId="{71D22AB0-8826-D04C-B5A5-B859A58BFD3F}" srcOrd="3" destOrd="0" presId="urn:microsoft.com/office/officeart/2005/8/layout/default"/>
    <dgm:cxn modelId="{AB5CF250-D2F4-4E43-BE55-63B59755C1AB}" type="presParOf" srcId="{EC9EE0E6-A359-294A-8A01-193E2C0FA97C}" destId="{87DE2A12-0E33-8246-AD81-1E552ECB988A}"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551822E-4B62-4D69-8D2B-6091BBE50614}"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US"/>
        </a:p>
      </dgm:t>
    </dgm:pt>
    <dgm:pt modelId="{70BE55C6-2B4C-4D2C-8373-D0E223789D2A}">
      <dgm:prSet/>
      <dgm:spPr/>
      <dgm:t>
        <a:bodyPr/>
        <a:lstStyle/>
        <a:p>
          <a:r>
            <a:rPr lang="en-US" dirty="0">
              <a:latin typeface="Times New Roman" charset="0"/>
              <a:ea typeface="Times New Roman" charset="0"/>
              <a:cs typeface="Times New Roman" charset="0"/>
            </a:rPr>
            <a:t>This course aims to teach realistic and functional English through a wide range of materials, including reading passages, listening exercises, and student interaction by enhancing language skills and vocabulary knowledge.</a:t>
          </a:r>
        </a:p>
      </dgm:t>
    </dgm:pt>
    <dgm:pt modelId="{67D086A7-93DB-4665-8AC9-3A90A0F74E27}" type="parTrans" cxnId="{986A0415-33D6-4D70-8F9E-44896220CF60}">
      <dgm:prSet/>
      <dgm:spPr/>
      <dgm:t>
        <a:bodyPr/>
        <a:lstStyle/>
        <a:p>
          <a:endParaRPr lang="en-US"/>
        </a:p>
      </dgm:t>
    </dgm:pt>
    <dgm:pt modelId="{918DF050-DB0C-4296-9BEA-7693C91BF96B}" type="sibTrans" cxnId="{986A0415-33D6-4D70-8F9E-44896220CF60}">
      <dgm:prSet/>
      <dgm:spPr/>
      <dgm:t>
        <a:bodyPr/>
        <a:lstStyle/>
        <a:p>
          <a:endParaRPr lang="en-US"/>
        </a:p>
      </dgm:t>
    </dgm:pt>
    <dgm:pt modelId="{523C0425-197C-4761-A7E8-288D73720F1A}">
      <dgm:prSet/>
      <dgm:spPr/>
      <dgm:t>
        <a:bodyPr/>
        <a:lstStyle/>
        <a:p>
          <a:r>
            <a:rPr lang="en-US">
              <a:latin typeface="Times New Roman" charset="0"/>
              <a:ea typeface="Times New Roman" charset="0"/>
              <a:cs typeface="Times New Roman" charset="0"/>
            </a:rPr>
            <a:t>The materials for the course will be;</a:t>
          </a:r>
        </a:p>
      </dgm:t>
    </dgm:pt>
    <dgm:pt modelId="{5553845D-20BD-4928-90C2-006D69723008}" type="parTrans" cxnId="{455654A1-BD33-495F-B9A0-DE491B71F8CA}">
      <dgm:prSet/>
      <dgm:spPr/>
      <dgm:t>
        <a:bodyPr/>
        <a:lstStyle/>
        <a:p>
          <a:endParaRPr lang="en-US"/>
        </a:p>
      </dgm:t>
    </dgm:pt>
    <dgm:pt modelId="{4CE02264-F1D6-4BA8-AD9A-27309141A311}" type="sibTrans" cxnId="{455654A1-BD33-495F-B9A0-DE491B71F8CA}">
      <dgm:prSet/>
      <dgm:spPr/>
      <dgm:t>
        <a:bodyPr/>
        <a:lstStyle/>
        <a:p>
          <a:endParaRPr lang="en-US"/>
        </a:p>
      </dgm:t>
    </dgm:pt>
    <dgm:pt modelId="{B14AD941-CE0C-4505-B7F7-E472846553BE}">
      <dgm:prSet/>
      <dgm:spPr/>
      <dgm:t>
        <a:bodyPr/>
        <a:lstStyle/>
        <a:p>
          <a:r>
            <a:rPr lang="en-US" dirty="0">
              <a:latin typeface="Times New Roman" charset="0"/>
              <a:ea typeface="Times New Roman" charset="0"/>
              <a:cs typeface="Times New Roman" charset="0"/>
            </a:rPr>
            <a:t>New Enterprise B2/C1</a:t>
          </a:r>
        </a:p>
        <a:p>
          <a:r>
            <a:rPr lang="en-US" dirty="0">
              <a:latin typeface="Times New Roman" charset="0"/>
              <a:ea typeface="Times New Roman" charset="0"/>
              <a:cs typeface="Times New Roman" charset="0"/>
            </a:rPr>
            <a:t>FCE Use of English</a:t>
          </a:r>
        </a:p>
      </dgm:t>
    </dgm:pt>
    <dgm:pt modelId="{1C65E3A5-43AC-4585-BFB8-0E0BD4629A26}" type="parTrans" cxnId="{8D79C4E3-7B5D-433E-A32B-D45B6915ABB3}">
      <dgm:prSet/>
      <dgm:spPr/>
      <dgm:t>
        <a:bodyPr/>
        <a:lstStyle/>
        <a:p>
          <a:endParaRPr lang="en-US"/>
        </a:p>
      </dgm:t>
    </dgm:pt>
    <dgm:pt modelId="{4888C0C4-A79D-40CD-9CCD-99899D8C2F0D}" type="sibTrans" cxnId="{8D79C4E3-7B5D-433E-A32B-D45B6915ABB3}">
      <dgm:prSet/>
      <dgm:spPr/>
      <dgm:t>
        <a:bodyPr/>
        <a:lstStyle/>
        <a:p>
          <a:endParaRPr lang="en-US"/>
        </a:p>
      </dgm:t>
    </dgm:pt>
    <dgm:pt modelId="{424DA22E-C59F-4688-A3F6-CE0A804EA7A6}">
      <dgm:prSet/>
      <dgm:spPr/>
      <dgm:t>
        <a:bodyPr/>
        <a:lstStyle/>
        <a:p>
          <a:pPr algn="l"/>
          <a:r>
            <a:rPr lang="en-US" dirty="0" err="1">
              <a:latin typeface="Times New Roman" charset="0"/>
              <a:ea typeface="Times New Roman" charset="0"/>
              <a:cs typeface="Times New Roman" charset="0"/>
            </a:rPr>
            <a:t>Studysync</a:t>
          </a:r>
          <a:endParaRPr lang="en-US" dirty="0">
            <a:latin typeface="Times New Roman" charset="0"/>
            <a:ea typeface="Times New Roman" charset="0"/>
            <a:cs typeface="Times New Roman" charset="0"/>
          </a:endParaRPr>
        </a:p>
      </dgm:t>
    </dgm:pt>
    <dgm:pt modelId="{5613BC26-0956-4F9C-A586-3983D5600D88}" type="parTrans" cxnId="{A3505F45-795B-44A1-AD69-0D5466B4518B}">
      <dgm:prSet/>
      <dgm:spPr/>
      <dgm:t>
        <a:bodyPr/>
        <a:lstStyle/>
        <a:p>
          <a:endParaRPr lang="en-US"/>
        </a:p>
      </dgm:t>
    </dgm:pt>
    <dgm:pt modelId="{007E927A-2C8A-491F-BCE4-EF342A8CD162}" type="sibTrans" cxnId="{A3505F45-795B-44A1-AD69-0D5466B4518B}">
      <dgm:prSet/>
      <dgm:spPr/>
      <dgm:t>
        <a:bodyPr/>
        <a:lstStyle/>
        <a:p>
          <a:endParaRPr lang="en-US"/>
        </a:p>
      </dgm:t>
    </dgm:pt>
    <dgm:pt modelId="{0E740930-3E85-834E-A63A-28B641CFEB29}" type="pres">
      <dgm:prSet presAssocID="{A551822E-4B62-4D69-8D2B-6091BBE50614}" presName="Name0" presStyleCnt="0">
        <dgm:presLayoutVars>
          <dgm:dir/>
          <dgm:animLvl val="lvl"/>
          <dgm:resizeHandles val="exact"/>
        </dgm:presLayoutVars>
      </dgm:prSet>
      <dgm:spPr/>
    </dgm:pt>
    <dgm:pt modelId="{DFBC5C82-62B5-8345-9D02-F04792F9A0B8}" type="pres">
      <dgm:prSet presAssocID="{523C0425-197C-4761-A7E8-288D73720F1A}" presName="boxAndChildren" presStyleCnt="0"/>
      <dgm:spPr/>
    </dgm:pt>
    <dgm:pt modelId="{139478BE-74C2-4A40-BAA5-A064BA0C93BC}" type="pres">
      <dgm:prSet presAssocID="{523C0425-197C-4761-A7E8-288D73720F1A}" presName="parentTextBox" presStyleLbl="node1" presStyleIdx="0" presStyleCnt="2"/>
      <dgm:spPr/>
    </dgm:pt>
    <dgm:pt modelId="{24BA31C9-2E5B-A042-9EBE-E77C96C18593}" type="pres">
      <dgm:prSet presAssocID="{523C0425-197C-4761-A7E8-288D73720F1A}" presName="entireBox" presStyleLbl="node1" presStyleIdx="0" presStyleCnt="2"/>
      <dgm:spPr/>
    </dgm:pt>
    <dgm:pt modelId="{F5C76CCE-634B-DA41-BEC2-9309D58C8AD1}" type="pres">
      <dgm:prSet presAssocID="{523C0425-197C-4761-A7E8-288D73720F1A}" presName="descendantBox" presStyleCnt="0"/>
      <dgm:spPr/>
    </dgm:pt>
    <dgm:pt modelId="{3108266B-C7D0-3D41-8AAB-BF234906A573}" type="pres">
      <dgm:prSet presAssocID="{B14AD941-CE0C-4505-B7F7-E472846553BE}" presName="childTextBox" presStyleLbl="fgAccFollowNode1" presStyleIdx="0" presStyleCnt="2">
        <dgm:presLayoutVars>
          <dgm:bulletEnabled val="1"/>
        </dgm:presLayoutVars>
      </dgm:prSet>
      <dgm:spPr/>
    </dgm:pt>
    <dgm:pt modelId="{64F10297-DC72-7F45-A3EC-B7143FBC504B}" type="pres">
      <dgm:prSet presAssocID="{424DA22E-C59F-4688-A3F6-CE0A804EA7A6}" presName="childTextBox" presStyleLbl="fgAccFollowNode1" presStyleIdx="1" presStyleCnt="2">
        <dgm:presLayoutVars>
          <dgm:bulletEnabled val="1"/>
        </dgm:presLayoutVars>
      </dgm:prSet>
      <dgm:spPr/>
    </dgm:pt>
    <dgm:pt modelId="{C021CEA7-9C3E-524B-AABA-ACD43B0F969B}" type="pres">
      <dgm:prSet presAssocID="{918DF050-DB0C-4296-9BEA-7693C91BF96B}" presName="sp" presStyleCnt="0"/>
      <dgm:spPr/>
    </dgm:pt>
    <dgm:pt modelId="{64B2AB89-8652-604C-86DA-38CE49C9CB51}" type="pres">
      <dgm:prSet presAssocID="{70BE55C6-2B4C-4D2C-8373-D0E223789D2A}" presName="arrowAndChildren" presStyleCnt="0"/>
      <dgm:spPr/>
    </dgm:pt>
    <dgm:pt modelId="{86AB875F-793F-1644-B8B5-721823CE313B}" type="pres">
      <dgm:prSet presAssocID="{70BE55C6-2B4C-4D2C-8373-D0E223789D2A}" presName="parentTextArrow" presStyleLbl="node1" presStyleIdx="1" presStyleCnt="2"/>
      <dgm:spPr/>
    </dgm:pt>
  </dgm:ptLst>
  <dgm:cxnLst>
    <dgm:cxn modelId="{22571B03-4607-2940-A64B-6A80BA8E3668}" type="presOf" srcId="{523C0425-197C-4761-A7E8-288D73720F1A}" destId="{24BA31C9-2E5B-A042-9EBE-E77C96C18593}" srcOrd="1" destOrd="0" presId="urn:microsoft.com/office/officeart/2005/8/layout/process4"/>
    <dgm:cxn modelId="{986A0415-33D6-4D70-8F9E-44896220CF60}" srcId="{A551822E-4B62-4D69-8D2B-6091BBE50614}" destId="{70BE55C6-2B4C-4D2C-8373-D0E223789D2A}" srcOrd="0" destOrd="0" parTransId="{67D086A7-93DB-4665-8AC9-3A90A0F74E27}" sibTransId="{918DF050-DB0C-4296-9BEA-7693C91BF96B}"/>
    <dgm:cxn modelId="{A3505F45-795B-44A1-AD69-0D5466B4518B}" srcId="{523C0425-197C-4761-A7E8-288D73720F1A}" destId="{424DA22E-C59F-4688-A3F6-CE0A804EA7A6}" srcOrd="1" destOrd="0" parTransId="{5613BC26-0956-4F9C-A586-3983D5600D88}" sibTransId="{007E927A-2C8A-491F-BCE4-EF342A8CD162}"/>
    <dgm:cxn modelId="{9540EA4F-EB03-064E-9C44-F54367C3C93F}" type="presOf" srcId="{A551822E-4B62-4D69-8D2B-6091BBE50614}" destId="{0E740930-3E85-834E-A63A-28B641CFEB29}" srcOrd="0" destOrd="0" presId="urn:microsoft.com/office/officeart/2005/8/layout/process4"/>
    <dgm:cxn modelId="{944C0C6C-8748-A24F-9B1F-E5E404D456B0}" type="presOf" srcId="{70BE55C6-2B4C-4D2C-8373-D0E223789D2A}" destId="{86AB875F-793F-1644-B8B5-721823CE313B}" srcOrd="0" destOrd="0" presId="urn:microsoft.com/office/officeart/2005/8/layout/process4"/>
    <dgm:cxn modelId="{46E23081-5DC2-1344-967C-E29BB915F71C}" type="presOf" srcId="{424DA22E-C59F-4688-A3F6-CE0A804EA7A6}" destId="{64F10297-DC72-7F45-A3EC-B7143FBC504B}" srcOrd="0" destOrd="0" presId="urn:microsoft.com/office/officeart/2005/8/layout/process4"/>
    <dgm:cxn modelId="{455654A1-BD33-495F-B9A0-DE491B71F8CA}" srcId="{A551822E-4B62-4D69-8D2B-6091BBE50614}" destId="{523C0425-197C-4761-A7E8-288D73720F1A}" srcOrd="1" destOrd="0" parTransId="{5553845D-20BD-4928-90C2-006D69723008}" sibTransId="{4CE02264-F1D6-4BA8-AD9A-27309141A311}"/>
    <dgm:cxn modelId="{52AFFCC4-1C02-6C4B-B1E8-3FB41AEE795D}" type="presOf" srcId="{523C0425-197C-4761-A7E8-288D73720F1A}" destId="{139478BE-74C2-4A40-BAA5-A064BA0C93BC}" srcOrd="0" destOrd="0" presId="urn:microsoft.com/office/officeart/2005/8/layout/process4"/>
    <dgm:cxn modelId="{1D2DBDDE-478C-7645-8821-7226338803B9}" type="presOf" srcId="{B14AD941-CE0C-4505-B7F7-E472846553BE}" destId="{3108266B-C7D0-3D41-8AAB-BF234906A573}" srcOrd="0" destOrd="0" presId="urn:microsoft.com/office/officeart/2005/8/layout/process4"/>
    <dgm:cxn modelId="{8D79C4E3-7B5D-433E-A32B-D45B6915ABB3}" srcId="{523C0425-197C-4761-A7E8-288D73720F1A}" destId="{B14AD941-CE0C-4505-B7F7-E472846553BE}" srcOrd="0" destOrd="0" parTransId="{1C65E3A5-43AC-4585-BFB8-0E0BD4629A26}" sibTransId="{4888C0C4-A79D-40CD-9CCD-99899D8C2F0D}"/>
    <dgm:cxn modelId="{5A5E747E-F08A-8F4B-8208-89E649CC6A29}" type="presParOf" srcId="{0E740930-3E85-834E-A63A-28B641CFEB29}" destId="{DFBC5C82-62B5-8345-9D02-F04792F9A0B8}" srcOrd="0" destOrd="0" presId="urn:microsoft.com/office/officeart/2005/8/layout/process4"/>
    <dgm:cxn modelId="{B0587FBA-AC9D-AE47-A304-A3A93B08D45E}" type="presParOf" srcId="{DFBC5C82-62B5-8345-9D02-F04792F9A0B8}" destId="{139478BE-74C2-4A40-BAA5-A064BA0C93BC}" srcOrd="0" destOrd="0" presId="urn:microsoft.com/office/officeart/2005/8/layout/process4"/>
    <dgm:cxn modelId="{CA7D378E-7D0D-4F4F-9405-6F76B303634E}" type="presParOf" srcId="{DFBC5C82-62B5-8345-9D02-F04792F9A0B8}" destId="{24BA31C9-2E5B-A042-9EBE-E77C96C18593}" srcOrd="1" destOrd="0" presId="urn:microsoft.com/office/officeart/2005/8/layout/process4"/>
    <dgm:cxn modelId="{82CD71D6-BFDD-324A-AF70-62455701778C}" type="presParOf" srcId="{DFBC5C82-62B5-8345-9D02-F04792F9A0B8}" destId="{F5C76CCE-634B-DA41-BEC2-9309D58C8AD1}" srcOrd="2" destOrd="0" presId="urn:microsoft.com/office/officeart/2005/8/layout/process4"/>
    <dgm:cxn modelId="{4FB5FA38-0F55-364D-9FF0-F3D6F5D2B356}" type="presParOf" srcId="{F5C76CCE-634B-DA41-BEC2-9309D58C8AD1}" destId="{3108266B-C7D0-3D41-8AAB-BF234906A573}" srcOrd="0" destOrd="0" presId="urn:microsoft.com/office/officeart/2005/8/layout/process4"/>
    <dgm:cxn modelId="{F1B80E79-6CDE-EF4D-8961-E1D0BA18816C}" type="presParOf" srcId="{F5C76CCE-634B-DA41-BEC2-9309D58C8AD1}" destId="{64F10297-DC72-7F45-A3EC-B7143FBC504B}" srcOrd="1" destOrd="0" presId="urn:microsoft.com/office/officeart/2005/8/layout/process4"/>
    <dgm:cxn modelId="{C5136D29-0165-AA4B-8D6E-0633135D77D1}" type="presParOf" srcId="{0E740930-3E85-834E-A63A-28B641CFEB29}" destId="{C021CEA7-9C3E-524B-AABA-ACD43B0F969B}" srcOrd="1" destOrd="0" presId="urn:microsoft.com/office/officeart/2005/8/layout/process4"/>
    <dgm:cxn modelId="{9F929C4B-D6FA-8742-8759-D19B7CEC4397}" type="presParOf" srcId="{0E740930-3E85-834E-A63A-28B641CFEB29}" destId="{64B2AB89-8652-604C-86DA-38CE49C9CB51}" srcOrd="2" destOrd="0" presId="urn:microsoft.com/office/officeart/2005/8/layout/process4"/>
    <dgm:cxn modelId="{EEF5EF09-E24E-CC4F-A129-6004604C610C}" type="presParOf" srcId="{64B2AB89-8652-604C-86DA-38CE49C9CB51}" destId="{86AB875F-793F-1644-B8B5-721823CE313B}"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551822E-4B62-4D69-8D2B-6091BBE50614}"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US"/>
        </a:p>
      </dgm:t>
    </dgm:pt>
    <dgm:pt modelId="{70BE55C6-2B4C-4D2C-8373-D0E223789D2A}">
      <dgm:prSet/>
      <dgm:spPr/>
      <dgm:t>
        <a:bodyPr/>
        <a:lstStyle/>
        <a:p>
          <a:r>
            <a:rPr lang="en-US" dirty="0">
              <a:latin typeface="Times New Roman" charset="0"/>
              <a:ea typeface="Times New Roman" charset="0"/>
              <a:cs typeface="Times New Roman" charset="0"/>
            </a:rPr>
            <a:t>This course aims to improve students’ reading and writing skills and is designed for students to embark on undergraduate studies, which heavily involve academic reading and writing. The students are expected to use their reading and writing skills to analyze academic readings and to integrate ideas into their own writing.</a:t>
          </a:r>
          <a:endParaRPr lang="en-US" dirty="0"/>
        </a:p>
      </dgm:t>
    </dgm:pt>
    <dgm:pt modelId="{67D086A7-93DB-4665-8AC9-3A90A0F74E27}" type="parTrans" cxnId="{986A0415-33D6-4D70-8F9E-44896220CF60}">
      <dgm:prSet/>
      <dgm:spPr/>
      <dgm:t>
        <a:bodyPr/>
        <a:lstStyle/>
        <a:p>
          <a:endParaRPr lang="en-US"/>
        </a:p>
      </dgm:t>
    </dgm:pt>
    <dgm:pt modelId="{918DF050-DB0C-4296-9BEA-7693C91BF96B}" type="sibTrans" cxnId="{986A0415-33D6-4D70-8F9E-44896220CF60}">
      <dgm:prSet/>
      <dgm:spPr/>
      <dgm:t>
        <a:bodyPr/>
        <a:lstStyle/>
        <a:p>
          <a:endParaRPr lang="en-US"/>
        </a:p>
      </dgm:t>
    </dgm:pt>
    <dgm:pt modelId="{523C0425-197C-4761-A7E8-288D73720F1A}">
      <dgm:prSet/>
      <dgm:spPr/>
      <dgm:t>
        <a:bodyPr/>
        <a:lstStyle/>
        <a:p>
          <a:r>
            <a:rPr lang="en-US" dirty="0">
              <a:latin typeface="Times New Roman" charset="0"/>
              <a:ea typeface="Times New Roman" charset="0"/>
              <a:cs typeface="Times New Roman" charset="0"/>
            </a:rPr>
            <a:t>The materials for the course will be;</a:t>
          </a:r>
        </a:p>
      </dgm:t>
    </dgm:pt>
    <dgm:pt modelId="{5553845D-20BD-4928-90C2-006D69723008}" type="parTrans" cxnId="{455654A1-BD33-495F-B9A0-DE491B71F8CA}">
      <dgm:prSet/>
      <dgm:spPr/>
      <dgm:t>
        <a:bodyPr/>
        <a:lstStyle/>
        <a:p>
          <a:endParaRPr lang="en-US"/>
        </a:p>
      </dgm:t>
    </dgm:pt>
    <dgm:pt modelId="{4CE02264-F1D6-4BA8-AD9A-27309141A311}" type="sibTrans" cxnId="{455654A1-BD33-495F-B9A0-DE491B71F8CA}">
      <dgm:prSet/>
      <dgm:spPr/>
      <dgm:t>
        <a:bodyPr/>
        <a:lstStyle/>
        <a:p>
          <a:endParaRPr lang="en-US"/>
        </a:p>
      </dgm:t>
    </dgm:pt>
    <dgm:pt modelId="{B14AD941-CE0C-4505-B7F7-E472846553BE}">
      <dgm:prSet/>
      <dgm:spPr/>
      <dgm:t>
        <a:bodyPr/>
        <a:lstStyle/>
        <a:p>
          <a:r>
            <a:rPr lang="tr-TR" dirty="0" err="1">
              <a:latin typeface="Times New Roman" charset="0"/>
              <a:ea typeface="Times New Roman" charset="0"/>
              <a:cs typeface="Times New Roman" charset="0"/>
            </a:rPr>
            <a:t>Qskills</a:t>
          </a:r>
          <a:r>
            <a:rPr lang="tr-TR" dirty="0">
              <a:latin typeface="Times New Roman" charset="0"/>
              <a:ea typeface="Times New Roman" charset="0"/>
              <a:cs typeface="Times New Roman" charset="0"/>
            </a:rPr>
            <a:t> Reading &amp; </a:t>
          </a:r>
          <a:r>
            <a:rPr lang="tr-TR" dirty="0" err="1">
              <a:latin typeface="Times New Roman" charset="0"/>
              <a:ea typeface="Times New Roman" charset="0"/>
              <a:cs typeface="Times New Roman" charset="0"/>
            </a:rPr>
            <a:t>Writing</a:t>
          </a:r>
          <a:r>
            <a:rPr lang="tr-TR" dirty="0">
              <a:latin typeface="Times New Roman" charset="0"/>
              <a:ea typeface="Times New Roman" charset="0"/>
              <a:cs typeface="Times New Roman" charset="0"/>
            </a:rPr>
            <a:t> 3rd Ed. (3&amp;4)</a:t>
          </a:r>
          <a:endParaRPr lang="en-US" dirty="0"/>
        </a:p>
      </dgm:t>
    </dgm:pt>
    <dgm:pt modelId="{1C65E3A5-43AC-4585-BFB8-0E0BD4629A26}" type="parTrans" cxnId="{8D79C4E3-7B5D-433E-A32B-D45B6915ABB3}">
      <dgm:prSet/>
      <dgm:spPr/>
      <dgm:t>
        <a:bodyPr/>
        <a:lstStyle/>
        <a:p>
          <a:endParaRPr lang="en-US"/>
        </a:p>
      </dgm:t>
    </dgm:pt>
    <dgm:pt modelId="{4888C0C4-A79D-40CD-9CCD-99899D8C2F0D}" type="sibTrans" cxnId="{8D79C4E3-7B5D-433E-A32B-D45B6915ABB3}">
      <dgm:prSet/>
      <dgm:spPr/>
      <dgm:t>
        <a:bodyPr/>
        <a:lstStyle/>
        <a:p>
          <a:endParaRPr lang="en-US"/>
        </a:p>
      </dgm:t>
    </dgm:pt>
    <dgm:pt modelId="{424DA22E-C59F-4688-A3F6-CE0A804EA7A6}">
      <dgm:prSet/>
      <dgm:spPr/>
      <dgm:t>
        <a:bodyPr/>
        <a:lstStyle/>
        <a:p>
          <a:r>
            <a:rPr lang="tr-TR" err="1">
              <a:latin typeface="Times New Roman" charset="0"/>
              <a:ea typeface="Times New Roman" charset="0"/>
              <a:cs typeface="Times New Roman" charset="0"/>
            </a:rPr>
            <a:t>iQ</a:t>
          </a:r>
          <a:r>
            <a:rPr lang="tr-TR">
              <a:latin typeface="Times New Roman" charset="0"/>
              <a:ea typeface="Times New Roman" charset="0"/>
              <a:cs typeface="Times New Roman" charset="0"/>
            </a:rPr>
            <a:t> Online </a:t>
          </a:r>
          <a:r>
            <a:rPr lang="tr-TR" err="1">
              <a:latin typeface="Times New Roman" charset="0"/>
              <a:ea typeface="Times New Roman" charset="0"/>
              <a:cs typeface="Times New Roman" charset="0"/>
            </a:rPr>
            <a:t>Tool</a:t>
          </a:r>
          <a:endParaRPr lang="en-US"/>
        </a:p>
      </dgm:t>
    </dgm:pt>
    <dgm:pt modelId="{5613BC26-0956-4F9C-A586-3983D5600D88}" type="parTrans" cxnId="{A3505F45-795B-44A1-AD69-0D5466B4518B}">
      <dgm:prSet/>
      <dgm:spPr/>
      <dgm:t>
        <a:bodyPr/>
        <a:lstStyle/>
        <a:p>
          <a:endParaRPr lang="en-US"/>
        </a:p>
      </dgm:t>
    </dgm:pt>
    <dgm:pt modelId="{007E927A-2C8A-491F-BCE4-EF342A8CD162}" type="sibTrans" cxnId="{A3505F45-795B-44A1-AD69-0D5466B4518B}">
      <dgm:prSet/>
      <dgm:spPr/>
      <dgm:t>
        <a:bodyPr/>
        <a:lstStyle/>
        <a:p>
          <a:endParaRPr lang="en-US"/>
        </a:p>
      </dgm:t>
    </dgm:pt>
    <dgm:pt modelId="{0E740930-3E85-834E-A63A-28B641CFEB29}" type="pres">
      <dgm:prSet presAssocID="{A551822E-4B62-4D69-8D2B-6091BBE50614}" presName="Name0" presStyleCnt="0">
        <dgm:presLayoutVars>
          <dgm:dir/>
          <dgm:animLvl val="lvl"/>
          <dgm:resizeHandles val="exact"/>
        </dgm:presLayoutVars>
      </dgm:prSet>
      <dgm:spPr/>
    </dgm:pt>
    <dgm:pt modelId="{DFBC5C82-62B5-8345-9D02-F04792F9A0B8}" type="pres">
      <dgm:prSet presAssocID="{523C0425-197C-4761-A7E8-288D73720F1A}" presName="boxAndChildren" presStyleCnt="0"/>
      <dgm:spPr/>
    </dgm:pt>
    <dgm:pt modelId="{139478BE-74C2-4A40-BAA5-A064BA0C93BC}" type="pres">
      <dgm:prSet presAssocID="{523C0425-197C-4761-A7E8-288D73720F1A}" presName="parentTextBox" presStyleLbl="node1" presStyleIdx="0" presStyleCnt="2"/>
      <dgm:spPr/>
    </dgm:pt>
    <dgm:pt modelId="{24BA31C9-2E5B-A042-9EBE-E77C96C18593}" type="pres">
      <dgm:prSet presAssocID="{523C0425-197C-4761-A7E8-288D73720F1A}" presName="entireBox" presStyleLbl="node1" presStyleIdx="0" presStyleCnt="2"/>
      <dgm:spPr/>
    </dgm:pt>
    <dgm:pt modelId="{F5C76CCE-634B-DA41-BEC2-9309D58C8AD1}" type="pres">
      <dgm:prSet presAssocID="{523C0425-197C-4761-A7E8-288D73720F1A}" presName="descendantBox" presStyleCnt="0"/>
      <dgm:spPr/>
    </dgm:pt>
    <dgm:pt modelId="{3108266B-C7D0-3D41-8AAB-BF234906A573}" type="pres">
      <dgm:prSet presAssocID="{B14AD941-CE0C-4505-B7F7-E472846553BE}" presName="childTextBox" presStyleLbl="fgAccFollowNode1" presStyleIdx="0" presStyleCnt="2">
        <dgm:presLayoutVars>
          <dgm:bulletEnabled val="1"/>
        </dgm:presLayoutVars>
      </dgm:prSet>
      <dgm:spPr/>
    </dgm:pt>
    <dgm:pt modelId="{64F10297-DC72-7F45-A3EC-B7143FBC504B}" type="pres">
      <dgm:prSet presAssocID="{424DA22E-C59F-4688-A3F6-CE0A804EA7A6}" presName="childTextBox" presStyleLbl="fgAccFollowNode1" presStyleIdx="1" presStyleCnt="2">
        <dgm:presLayoutVars>
          <dgm:bulletEnabled val="1"/>
        </dgm:presLayoutVars>
      </dgm:prSet>
      <dgm:spPr/>
    </dgm:pt>
    <dgm:pt modelId="{C021CEA7-9C3E-524B-AABA-ACD43B0F969B}" type="pres">
      <dgm:prSet presAssocID="{918DF050-DB0C-4296-9BEA-7693C91BF96B}" presName="sp" presStyleCnt="0"/>
      <dgm:spPr/>
    </dgm:pt>
    <dgm:pt modelId="{64B2AB89-8652-604C-86DA-38CE49C9CB51}" type="pres">
      <dgm:prSet presAssocID="{70BE55C6-2B4C-4D2C-8373-D0E223789D2A}" presName="arrowAndChildren" presStyleCnt="0"/>
      <dgm:spPr/>
    </dgm:pt>
    <dgm:pt modelId="{86AB875F-793F-1644-B8B5-721823CE313B}" type="pres">
      <dgm:prSet presAssocID="{70BE55C6-2B4C-4D2C-8373-D0E223789D2A}" presName="parentTextArrow" presStyleLbl="node1" presStyleIdx="1" presStyleCnt="2"/>
      <dgm:spPr/>
    </dgm:pt>
  </dgm:ptLst>
  <dgm:cxnLst>
    <dgm:cxn modelId="{D2C74413-85FE-914C-9650-042DE7543851}" type="presOf" srcId="{523C0425-197C-4761-A7E8-288D73720F1A}" destId="{24BA31C9-2E5B-A042-9EBE-E77C96C18593}" srcOrd="1" destOrd="0" presId="urn:microsoft.com/office/officeart/2005/8/layout/process4"/>
    <dgm:cxn modelId="{986A0415-33D6-4D70-8F9E-44896220CF60}" srcId="{A551822E-4B62-4D69-8D2B-6091BBE50614}" destId="{70BE55C6-2B4C-4D2C-8373-D0E223789D2A}" srcOrd="0" destOrd="0" parTransId="{67D086A7-93DB-4665-8AC9-3A90A0F74E27}" sibTransId="{918DF050-DB0C-4296-9BEA-7693C91BF96B}"/>
    <dgm:cxn modelId="{E5A5633E-848B-254D-846C-5C5A6AB22304}" type="presOf" srcId="{A551822E-4B62-4D69-8D2B-6091BBE50614}" destId="{0E740930-3E85-834E-A63A-28B641CFEB29}" srcOrd="0" destOrd="0" presId="urn:microsoft.com/office/officeart/2005/8/layout/process4"/>
    <dgm:cxn modelId="{A3505F45-795B-44A1-AD69-0D5466B4518B}" srcId="{523C0425-197C-4761-A7E8-288D73720F1A}" destId="{424DA22E-C59F-4688-A3F6-CE0A804EA7A6}" srcOrd="1" destOrd="0" parTransId="{5613BC26-0956-4F9C-A586-3983D5600D88}" sibTransId="{007E927A-2C8A-491F-BCE4-EF342A8CD162}"/>
    <dgm:cxn modelId="{6B80AA52-60E7-7C49-B940-7547F96B6BD1}" type="presOf" srcId="{70BE55C6-2B4C-4D2C-8373-D0E223789D2A}" destId="{86AB875F-793F-1644-B8B5-721823CE313B}" srcOrd="0" destOrd="0" presId="urn:microsoft.com/office/officeart/2005/8/layout/process4"/>
    <dgm:cxn modelId="{097A637E-9BEC-A349-8862-0D35188A8ED9}" type="presOf" srcId="{B14AD941-CE0C-4505-B7F7-E472846553BE}" destId="{3108266B-C7D0-3D41-8AAB-BF234906A573}" srcOrd="0" destOrd="0" presId="urn:microsoft.com/office/officeart/2005/8/layout/process4"/>
    <dgm:cxn modelId="{455654A1-BD33-495F-B9A0-DE491B71F8CA}" srcId="{A551822E-4B62-4D69-8D2B-6091BBE50614}" destId="{523C0425-197C-4761-A7E8-288D73720F1A}" srcOrd="1" destOrd="0" parTransId="{5553845D-20BD-4928-90C2-006D69723008}" sibTransId="{4CE02264-F1D6-4BA8-AD9A-27309141A311}"/>
    <dgm:cxn modelId="{392209B9-A8FD-C241-9E0E-0E228D148C8E}" type="presOf" srcId="{523C0425-197C-4761-A7E8-288D73720F1A}" destId="{139478BE-74C2-4A40-BAA5-A064BA0C93BC}" srcOrd="0" destOrd="0" presId="urn:microsoft.com/office/officeart/2005/8/layout/process4"/>
    <dgm:cxn modelId="{8D79C4E3-7B5D-433E-A32B-D45B6915ABB3}" srcId="{523C0425-197C-4761-A7E8-288D73720F1A}" destId="{B14AD941-CE0C-4505-B7F7-E472846553BE}" srcOrd="0" destOrd="0" parTransId="{1C65E3A5-43AC-4585-BFB8-0E0BD4629A26}" sibTransId="{4888C0C4-A79D-40CD-9CCD-99899D8C2F0D}"/>
    <dgm:cxn modelId="{9606B2FE-C90C-B546-8D30-409225929808}" type="presOf" srcId="{424DA22E-C59F-4688-A3F6-CE0A804EA7A6}" destId="{64F10297-DC72-7F45-A3EC-B7143FBC504B}" srcOrd="0" destOrd="0" presId="urn:microsoft.com/office/officeart/2005/8/layout/process4"/>
    <dgm:cxn modelId="{5CB569E8-2597-E948-B14F-0065A895CFD5}" type="presParOf" srcId="{0E740930-3E85-834E-A63A-28B641CFEB29}" destId="{DFBC5C82-62B5-8345-9D02-F04792F9A0B8}" srcOrd="0" destOrd="0" presId="urn:microsoft.com/office/officeart/2005/8/layout/process4"/>
    <dgm:cxn modelId="{F97E1790-90AC-604B-8F6B-2C5CCEB500AE}" type="presParOf" srcId="{DFBC5C82-62B5-8345-9D02-F04792F9A0B8}" destId="{139478BE-74C2-4A40-BAA5-A064BA0C93BC}" srcOrd="0" destOrd="0" presId="urn:microsoft.com/office/officeart/2005/8/layout/process4"/>
    <dgm:cxn modelId="{F81886BD-A4C4-4246-B54E-A4E113ACD15B}" type="presParOf" srcId="{DFBC5C82-62B5-8345-9D02-F04792F9A0B8}" destId="{24BA31C9-2E5B-A042-9EBE-E77C96C18593}" srcOrd="1" destOrd="0" presId="urn:microsoft.com/office/officeart/2005/8/layout/process4"/>
    <dgm:cxn modelId="{BAF45B05-DEF1-7F4B-AC48-16DB2EA6CFD2}" type="presParOf" srcId="{DFBC5C82-62B5-8345-9D02-F04792F9A0B8}" destId="{F5C76CCE-634B-DA41-BEC2-9309D58C8AD1}" srcOrd="2" destOrd="0" presId="urn:microsoft.com/office/officeart/2005/8/layout/process4"/>
    <dgm:cxn modelId="{9400C52F-2E04-1045-BD4E-AF92167D83DD}" type="presParOf" srcId="{F5C76CCE-634B-DA41-BEC2-9309D58C8AD1}" destId="{3108266B-C7D0-3D41-8AAB-BF234906A573}" srcOrd="0" destOrd="0" presId="urn:microsoft.com/office/officeart/2005/8/layout/process4"/>
    <dgm:cxn modelId="{CC9C8CB4-9D13-324A-B907-D0114380CAE4}" type="presParOf" srcId="{F5C76CCE-634B-DA41-BEC2-9309D58C8AD1}" destId="{64F10297-DC72-7F45-A3EC-B7143FBC504B}" srcOrd="1" destOrd="0" presId="urn:microsoft.com/office/officeart/2005/8/layout/process4"/>
    <dgm:cxn modelId="{0017789D-4185-C345-A20B-BB8929D7AC1F}" type="presParOf" srcId="{0E740930-3E85-834E-A63A-28B641CFEB29}" destId="{C021CEA7-9C3E-524B-AABA-ACD43B0F969B}" srcOrd="1" destOrd="0" presId="urn:microsoft.com/office/officeart/2005/8/layout/process4"/>
    <dgm:cxn modelId="{183609DB-CDCC-B942-9A0D-667437B11C65}" type="presParOf" srcId="{0E740930-3E85-834E-A63A-28B641CFEB29}" destId="{64B2AB89-8652-604C-86DA-38CE49C9CB51}" srcOrd="2" destOrd="0" presId="urn:microsoft.com/office/officeart/2005/8/layout/process4"/>
    <dgm:cxn modelId="{3A5488E8-EF1D-7440-A0AC-B2BAE72DE496}" type="presParOf" srcId="{64B2AB89-8652-604C-86DA-38CE49C9CB51}" destId="{86AB875F-793F-1644-B8B5-721823CE313B}"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551822E-4B62-4D69-8D2B-6091BBE50614}"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US"/>
        </a:p>
      </dgm:t>
    </dgm:pt>
    <dgm:pt modelId="{70BE55C6-2B4C-4D2C-8373-D0E223789D2A}">
      <dgm:prSet/>
      <dgm:spPr/>
      <dgm:t>
        <a:bodyPr/>
        <a:lstStyle/>
        <a:p>
          <a:r>
            <a:rPr lang="en-US">
              <a:latin typeface="Times New Roman" charset="0"/>
              <a:ea typeface="Times New Roman" charset="0"/>
              <a:cs typeface="Times New Roman" charset="0"/>
            </a:rPr>
            <a:t>This course aims to teach realistic and functional English through a wide range of materials, including reading passages, listening exercises, and student interaction by enhancing language skills and vocabulary knowledge.</a:t>
          </a:r>
        </a:p>
      </dgm:t>
    </dgm:pt>
    <dgm:pt modelId="{67D086A7-93DB-4665-8AC9-3A90A0F74E27}" type="parTrans" cxnId="{986A0415-33D6-4D70-8F9E-44896220CF60}">
      <dgm:prSet/>
      <dgm:spPr/>
      <dgm:t>
        <a:bodyPr/>
        <a:lstStyle/>
        <a:p>
          <a:endParaRPr lang="en-US"/>
        </a:p>
      </dgm:t>
    </dgm:pt>
    <dgm:pt modelId="{918DF050-DB0C-4296-9BEA-7693C91BF96B}" type="sibTrans" cxnId="{986A0415-33D6-4D70-8F9E-44896220CF60}">
      <dgm:prSet/>
      <dgm:spPr/>
      <dgm:t>
        <a:bodyPr/>
        <a:lstStyle/>
        <a:p>
          <a:endParaRPr lang="en-US"/>
        </a:p>
      </dgm:t>
    </dgm:pt>
    <dgm:pt modelId="{523C0425-197C-4761-A7E8-288D73720F1A}">
      <dgm:prSet/>
      <dgm:spPr/>
      <dgm:t>
        <a:bodyPr/>
        <a:lstStyle/>
        <a:p>
          <a:r>
            <a:rPr lang="en-US">
              <a:latin typeface="Times New Roman" charset="0"/>
              <a:ea typeface="Times New Roman" charset="0"/>
              <a:cs typeface="Times New Roman" charset="0"/>
            </a:rPr>
            <a:t>The materials for the course will be;</a:t>
          </a:r>
        </a:p>
      </dgm:t>
    </dgm:pt>
    <dgm:pt modelId="{5553845D-20BD-4928-90C2-006D69723008}" type="parTrans" cxnId="{455654A1-BD33-495F-B9A0-DE491B71F8CA}">
      <dgm:prSet/>
      <dgm:spPr/>
      <dgm:t>
        <a:bodyPr/>
        <a:lstStyle/>
        <a:p>
          <a:endParaRPr lang="en-US"/>
        </a:p>
      </dgm:t>
    </dgm:pt>
    <dgm:pt modelId="{4CE02264-F1D6-4BA8-AD9A-27309141A311}" type="sibTrans" cxnId="{455654A1-BD33-495F-B9A0-DE491B71F8CA}">
      <dgm:prSet/>
      <dgm:spPr/>
      <dgm:t>
        <a:bodyPr/>
        <a:lstStyle/>
        <a:p>
          <a:endParaRPr lang="en-US"/>
        </a:p>
      </dgm:t>
    </dgm:pt>
    <dgm:pt modelId="{B14AD941-CE0C-4505-B7F7-E472846553BE}">
      <dgm:prSet/>
      <dgm:spPr/>
      <dgm:t>
        <a:bodyPr/>
        <a:lstStyle/>
        <a:p>
          <a:r>
            <a:rPr lang="tr-TR" err="1">
              <a:latin typeface="Times New Roman" charset="0"/>
              <a:ea typeface="Times New Roman" charset="0"/>
              <a:cs typeface="Times New Roman" charset="0"/>
            </a:rPr>
            <a:t>Qskills</a:t>
          </a:r>
          <a:r>
            <a:rPr lang="tr-TR">
              <a:latin typeface="Times New Roman" charset="0"/>
              <a:ea typeface="Times New Roman" charset="0"/>
              <a:cs typeface="Times New Roman" charset="0"/>
            </a:rPr>
            <a:t> </a:t>
          </a:r>
          <a:r>
            <a:rPr lang="tr-TR" err="1">
              <a:latin typeface="Times New Roman" charset="0"/>
              <a:ea typeface="Times New Roman" charset="0"/>
              <a:cs typeface="Times New Roman" charset="0"/>
            </a:rPr>
            <a:t>Listening</a:t>
          </a:r>
          <a:r>
            <a:rPr lang="tr-TR">
              <a:latin typeface="Times New Roman" charset="0"/>
              <a:ea typeface="Times New Roman" charset="0"/>
              <a:cs typeface="Times New Roman" charset="0"/>
            </a:rPr>
            <a:t> &amp; </a:t>
          </a:r>
          <a:r>
            <a:rPr lang="tr-TR" err="1">
              <a:latin typeface="Times New Roman" charset="0"/>
              <a:ea typeface="Times New Roman" charset="0"/>
              <a:cs typeface="Times New Roman" charset="0"/>
            </a:rPr>
            <a:t>Speaking</a:t>
          </a:r>
          <a:r>
            <a:rPr lang="tr-TR">
              <a:latin typeface="Times New Roman" charset="0"/>
              <a:ea typeface="Times New Roman" charset="0"/>
              <a:cs typeface="Times New Roman" charset="0"/>
            </a:rPr>
            <a:t> 3rd Ed. (3&amp;4)</a:t>
          </a:r>
          <a:endParaRPr lang="en-US"/>
        </a:p>
      </dgm:t>
    </dgm:pt>
    <dgm:pt modelId="{1C65E3A5-43AC-4585-BFB8-0E0BD4629A26}" type="parTrans" cxnId="{8D79C4E3-7B5D-433E-A32B-D45B6915ABB3}">
      <dgm:prSet/>
      <dgm:spPr/>
      <dgm:t>
        <a:bodyPr/>
        <a:lstStyle/>
        <a:p>
          <a:endParaRPr lang="en-US"/>
        </a:p>
      </dgm:t>
    </dgm:pt>
    <dgm:pt modelId="{4888C0C4-A79D-40CD-9CCD-99899D8C2F0D}" type="sibTrans" cxnId="{8D79C4E3-7B5D-433E-A32B-D45B6915ABB3}">
      <dgm:prSet/>
      <dgm:spPr/>
      <dgm:t>
        <a:bodyPr/>
        <a:lstStyle/>
        <a:p>
          <a:endParaRPr lang="en-US"/>
        </a:p>
      </dgm:t>
    </dgm:pt>
    <dgm:pt modelId="{424DA22E-C59F-4688-A3F6-CE0A804EA7A6}">
      <dgm:prSet/>
      <dgm:spPr/>
      <dgm:t>
        <a:bodyPr/>
        <a:lstStyle/>
        <a:p>
          <a:r>
            <a:rPr lang="tr-TR" err="1">
              <a:latin typeface="Times New Roman" charset="0"/>
              <a:ea typeface="Times New Roman" charset="0"/>
              <a:cs typeface="Times New Roman" charset="0"/>
            </a:rPr>
            <a:t>iQ</a:t>
          </a:r>
          <a:r>
            <a:rPr lang="tr-TR">
              <a:latin typeface="Times New Roman" charset="0"/>
              <a:ea typeface="Times New Roman" charset="0"/>
              <a:cs typeface="Times New Roman" charset="0"/>
            </a:rPr>
            <a:t> Online </a:t>
          </a:r>
          <a:r>
            <a:rPr lang="tr-TR" err="1">
              <a:latin typeface="Times New Roman" charset="0"/>
              <a:ea typeface="Times New Roman" charset="0"/>
              <a:cs typeface="Times New Roman" charset="0"/>
            </a:rPr>
            <a:t>Tool</a:t>
          </a:r>
          <a:endParaRPr lang="en-US"/>
        </a:p>
      </dgm:t>
    </dgm:pt>
    <dgm:pt modelId="{5613BC26-0956-4F9C-A586-3983D5600D88}" type="parTrans" cxnId="{A3505F45-795B-44A1-AD69-0D5466B4518B}">
      <dgm:prSet/>
      <dgm:spPr/>
      <dgm:t>
        <a:bodyPr/>
        <a:lstStyle/>
        <a:p>
          <a:endParaRPr lang="en-US"/>
        </a:p>
      </dgm:t>
    </dgm:pt>
    <dgm:pt modelId="{007E927A-2C8A-491F-BCE4-EF342A8CD162}" type="sibTrans" cxnId="{A3505F45-795B-44A1-AD69-0D5466B4518B}">
      <dgm:prSet/>
      <dgm:spPr/>
      <dgm:t>
        <a:bodyPr/>
        <a:lstStyle/>
        <a:p>
          <a:endParaRPr lang="en-US"/>
        </a:p>
      </dgm:t>
    </dgm:pt>
    <dgm:pt modelId="{0E740930-3E85-834E-A63A-28B641CFEB29}" type="pres">
      <dgm:prSet presAssocID="{A551822E-4B62-4D69-8D2B-6091BBE50614}" presName="Name0" presStyleCnt="0">
        <dgm:presLayoutVars>
          <dgm:dir/>
          <dgm:animLvl val="lvl"/>
          <dgm:resizeHandles val="exact"/>
        </dgm:presLayoutVars>
      </dgm:prSet>
      <dgm:spPr/>
    </dgm:pt>
    <dgm:pt modelId="{DFBC5C82-62B5-8345-9D02-F04792F9A0B8}" type="pres">
      <dgm:prSet presAssocID="{523C0425-197C-4761-A7E8-288D73720F1A}" presName="boxAndChildren" presStyleCnt="0"/>
      <dgm:spPr/>
    </dgm:pt>
    <dgm:pt modelId="{139478BE-74C2-4A40-BAA5-A064BA0C93BC}" type="pres">
      <dgm:prSet presAssocID="{523C0425-197C-4761-A7E8-288D73720F1A}" presName="parentTextBox" presStyleLbl="node1" presStyleIdx="0" presStyleCnt="2"/>
      <dgm:spPr/>
    </dgm:pt>
    <dgm:pt modelId="{24BA31C9-2E5B-A042-9EBE-E77C96C18593}" type="pres">
      <dgm:prSet presAssocID="{523C0425-197C-4761-A7E8-288D73720F1A}" presName="entireBox" presStyleLbl="node1" presStyleIdx="0" presStyleCnt="2"/>
      <dgm:spPr/>
    </dgm:pt>
    <dgm:pt modelId="{F5C76CCE-634B-DA41-BEC2-9309D58C8AD1}" type="pres">
      <dgm:prSet presAssocID="{523C0425-197C-4761-A7E8-288D73720F1A}" presName="descendantBox" presStyleCnt="0"/>
      <dgm:spPr/>
    </dgm:pt>
    <dgm:pt modelId="{3108266B-C7D0-3D41-8AAB-BF234906A573}" type="pres">
      <dgm:prSet presAssocID="{B14AD941-CE0C-4505-B7F7-E472846553BE}" presName="childTextBox" presStyleLbl="fgAccFollowNode1" presStyleIdx="0" presStyleCnt="2">
        <dgm:presLayoutVars>
          <dgm:bulletEnabled val="1"/>
        </dgm:presLayoutVars>
      </dgm:prSet>
      <dgm:spPr/>
    </dgm:pt>
    <dgm:pt modelId="{64F10297-DC72-7F45-A3EC-B7143FBC504B}" type="pres">
      <dgm:prSet presAssocID="{424DA22E-C59F-4688-A3F6-CE0A804EA7A6}" presName="childTextBox" presStyleLbl="fgAccFollowNode1" presStyleIdx="1" presStyleCnt="2">
        <dgm:presLayoutVars>
          <dgm:bulletEnabled val="1"/>
        </dgm:presLayoutVars>
      </dgm:prSet>
      <dgm:spPr/>
    </dgm:pt>
    <dgm:pt modelId="{C021CEA7-9C3E-524B-AABA-ACD43B0F969B}" type="pres">
      <dgm:prSet presAssocID="{918DF050-DB0C-4296-9BEA-7693C91BF96B}" presName="sp" presStyleCnt="0"/>
      <dgm:spPr/>
    </dgm:pt>
    <dgm:pt modelId="{64B2AB89-8652-604C-86DA-38CE49C9CB51}" type="pres">
      <dgm:prSet presAssocID="{70BE55C6-2B4C-4D2C-8373-D0E223789D2A}" presName="arrowAndChildren" presStyleCnt="0"/>
      <dgm:spPr/>
    </dgm:pt>
    <dgm:pt modelId="{86AB875F-793F-1644-B8B5-721823CE313B}" type="pres">
      <dgm:prSet presAssocID="{70BE55C6-2B4C-4D2C-8373-D0E223789D2A}" presName="parentTextArrow" presStyleLbl="node1" presStyleIdx="1" presStyleCnt="2"/>
      <dgm:spPr/>
    </dgm:pt>
  </dgm:ptLst>
  <dgm:cxnLst>
    <dgm:cxn modelId="{986A0415-33D6-4D70-8F9E-44896220CF60}" srcId="{A551822E-4B62-4D69-8D2B-6091BBE50614}" destId="{70BE55C6-2B4C-4D2C-8373-D0E223789D2A}" srcOrd="0" destOrd="0" parTransId="{67D086A7-93DB-4665-8AC9-3A90A0F74E27}" sibTransId="{918DF050-DB0C-4296-9BEA-7693C91BF96B}"/>
    <dgm:cxn modelId="{EA07EF2B-EAA5-384A-A10A-D05E776812D1}" type="presOf" srcId="{A551822E-4B62-4D69-8D2B-6091BBE50614}" destId="{0E740930-3E85-834E-A63A-28B641CFEB29}" srcOrd="0" destOrd="0" presId="urn:microsoft.com/office/officeart/2005/8/layout/process4"/>
    <dgm:cxn modelId="{A3505F45-795B-44A1-AD69-0D5466B4518B}" srcId="{523C0425-197C-4761-A7E8-288D73720F1A}" destId="{424DA22E-C59F-4688-A3F6-CE0A804EA7A6}" srcOrd="1" destOrd="0" parTransId="{5613BC26-0956-4F9C-A586-3983D5600D88}" sibTransId="{007E927A-2C8A-491F-BCE4-EF342A8CD162}"/>
    <dgm:cxn modelId="{BD671266-C06D-AC4F-8366-9139C2C9F38E}" type="presOf" srcId="{424DA22E-C59F-4688-A3F6-CE0A804EA7A6}" destId="{64F10297-DC72-7F45-A3EC-B7143FBC504B}" srcOrd="0" destOrd="0" presId="urn:microsoft.com/office/officeart/2005/8/layout/process4"/>
    <dgm:cxn modelId="{B994B19F-3FB3-6E4F-8712-4C814C367E7C}" type="presOf" srcId="{B14AD941-CE0C-4505-B7F7-E472846553BE}" destId="{3108266B-C7D0-3D41-8AAB-BF234906A573}" srcOrd="0" destOrd="0" presId="urn:microsoft.com/office/officeart/2005/8/layout/process4"/>
    <dgm:cxn modelId="{455654A1-BD33-495F-B9A0-DE491B71F8CA}" srcId="{A551822E-4B62-4D69-8D2B-6091BBE50614}" destId="{523C0425-197C-4761-A7E8-288D73720F1A}" srcOrd="1" destOrd="0" parTransId="{5553845D-20BD-4928-90C2-006D69723008}" sibTransId="{4CE02264-F1D6-4BA8-AD9A-27309141A311}"/>
    <dgm:cxn modelId="{0AE2CFC7-22B8-1540-829C-57C9E75B1A46}" type="presOf" srcId="{523C0425-197C-4761-A7E8-288D73720F1A}" destId="{24BA31C9-2E5B-A042-9EBE-E77C96C18593}" srcOrd="1" destOrd="0" presId="urn:microsoft.com/office/officeart/2005/8/layout/process4"/>
    <dgm:cxn modelId="{B5E903D7-9BE8-8B4C-A3E0-07318E80B31B}" type="presOf" srcId="{70BE55C6-2B4C-4D2C-8373-D0E223789D2A}" destId="{86AB875F-793F-1644-B8B5-721823CE313B}" srcOrd="0" destOrd="0" presId="urn:microsoft.com/office/officeart/2005/8/layout/process4"/>
    <dgm:cxn modelId="{8D79C4E3-7B5D-433E-A32B-D45B6915ABB3}" srcId="{523C0425-197C-4761-A7E8-288D73720F1A}" destId="{B14AD941-CE0C-4505-B7F7-E472846553BE}" srcOrd="0" destOrd="0" parTransId="{1C65E3A5-43AC-4585-BFB8-0E0BD4629A26}" sibTransId="{4888C0C4-A79D-40CD-9CCD-99899D8C2F0D}"/>
    <dgm:cxn modelId="{818803EC-38E2-1C4F-B3A0-D9FE4D422FC8}" type="presOf" srcId="{523C0425-197C-4761-A7E8-288D73720F1A}" destId="{139478BE-74C2-4A40-BAA5-A064BA0C93BC}" srcOrd="0" destOrd="0" presId="urn:microsoft.com/office/officeart/2005/8/layout/process4"/>
    <dgm:cxn modelId="{1FF174DD-9DA9-8E4B-87D7-794BFEC7B688}" type="presParOf" srcId="{0E740930-3E85-834E-A63A-28B641CFEB29}" destId="{DFBC5C82-62B5-8345-9D02-F04792F9A0B8}" srcOrd="0" destOrd="0" presId="urn:microsoft.com/office/officeart/2005/8/layout/process4"/>
    <dgm:cxn modelId="{4744560C-9D70-0A48-9DC6-4ED7015879E6}" type="presParOf" srcId="{DFBC5C82-62B5-8345-9D02-F04792F9A0B8}" destId="{139478BE-74C2-4A40-BAA5-A064BA0C93BC}" srcOrd="0" destOrd="0" presId="urn:microsoft.com/office/officeart/2005/8/layout/process4"/>
    <dgm:cxn modelId="{AA0EEEF5-C83B-424C-B6B5-9986F1BB1E30}" type="presParOf" srcId="{DFBC5C82-62B5-8345-9D02-F04792F9A0B8}" destId="{24BA31C9-2E5B-A042-9EBE-E77C96C18593}" srcOrd="1" destOrd="0" presId="urn:microsoft.com/office/officeart/2005/8/layout/process4"/>
    <dgm:cxn modelId="{2D4FC28A-140C-3A48-B478-072DB3A440C6}" type="presParOf" srcId="{DFBC5C82-62B5-8345-9D02-F04792F9A0B8}" destId="{F5C76CCE-634B-DA41-BEC2-9309D58C8AD1}" srcOrd="2" destOrd="0" presId="urn:microsoft.com/office/officeart/2005/8/layout/process4"/>
    <dgm:cxn modelId="{07B8DC76-ABF5-244F-8C16-6EA5069A225C}" type="presParOf" srcId="{F5C76CCE-634B-DA41-BEC2-9309D58C8AD1}" destId="{3108266B-C7D0-3D41-8AAB-BF234906A573}" srcOrd="0" destOrd="0" presId="urn:microsoft.com/office/officeart/2005/8/layout/process4"/>
    <dgm:cxn modelId="{4566677E-B676-7748-9CD0-6865C6E02AAE}" type="presParOf" srcId="{F5C76CCE-634B-DA41-BEC2-9309D58C8AD1}" destId="{64F10297-DC72-7F45-A3EC-B7143FBC504B}" srcOrd="1" destOrd="0" presId="urn:microsoft.com/office/officeart/2005/8/layout/process4"/>
    <dgm:cxn modelId="{7ACF2573-E1C2-294E-A724-1A47C61CA71D}" type="presParOf" srcId="{0E740930-3E85-834E-A63A-28B641CFEB29}" destId="{C021CEA7-9C3E-524B-AABA-ACD43B0F969B}" srcOrd="1" destOrd="0" presId="urn:microsoft.com/office/officeart/2005/8/layout/process4"/>
    <dgm:cxn modelId="{37C80ADC-DC77-0743-B554-DFAECE6F9E92}" type="presParOf" srcId="{0E740930-3E85-834E-A63A-28B641CFEB29}" destId="{64B2AB89-8652-604C-86DA-38CE49C9CB51}" srcOrd="2" destOrd="0" presId="urn:microsoft.com/office/officeart/2005/8/layout/process4"/>
    <dgm:cxn modelId="{B298E954-4236-9D41-BCBA-965797C5A111}" type="presParOf" srcId="{64B2AB89-8652-604C-86DA-38CE49C9CB51}" destId="{86AB875F-793F-1644-B8B5-721823CE313B}"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308C976-9005-41B1-A211-DDAE381B8FF2}"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92164417-C2E9-4776-80F3-E306BE54E381}">
      <dgm:prSet/>
      <dgm:spPr/>
      <dgm:t>
        <a:bodyPr/>
        <a:lstStyle/>
        <a:p>
          <a:r>
            <a:rPr lang="en-US" i="1">
              <a:latin typeface="Times New Roman" charset="0"/>
              <a:ea typeface="Times New Roman" charset="0"/>
              <a:cs typeface="Times New Roman" charset="0"/>
            </a:rPr>
            <a:t>Attendance</a:t>
          </a:r>
          <a:endParaRPr lang="en-US">
            <a:latin typeface="Times New Roman" charset="0"/>
            <a:ea typeface="Times New Roman" charset="0"/>
            <a:cs typeface="Times New Roman" charset="0"/>
          </a:endParaRPr>
        </a:p>
      </dgm:t>
    </dgm:pt>
    <dgm:pt modelId="{504372C7-1452-433E-AD60-3167FDDC0623}" type="parTrans" cxnId="{5532C1C1-2147-40A1-B501-B34B2267A36F}">
      <dgm:prSet/>
      <dgm:spPr/>
      <dgm:t>
        <a:bodyPr/>
        <a:lstStyle/>
        <a:p>
          <a:endParaRPr lang="en-US"/>
        </a:p>
      </dgm:t>
    </dgm:pt>
    <dgm:pt modelId="{7AAB8B5A-969A-4095-9EE8-56A22D45B36F}" type="sibTrans" cxnId="{5532C1C1-2147-40A1-B501-B34B2267A36F}">
      <dgm:prSet/>
      <dgm:spPr/>
      <dgm:t>
        <a:bodyPr/>
        <a:lstStyle/>
        <a:p>
          <a:endParaRPr lang="en-US"/>
        </a:p>
      </dgm:t>
    </dgm:pt>
    <dgm:pt modelId="{B877A612-9B6E-4569-A0F3-C8CCF6EAEB85}">
      <dgm:prSet/>
      <dgm:spPr/>
      <dgm:t>
        <a:bodyPr/>
        <a:lstStyle/>
        <a:p>
          <a:r>
            <a:rPr lang="en-US" dirty="0">
              <a:latin typeface="Times New Roman" charset="0"/>
              <a:ea typeface="Times New Roman" charset="0"/>
              <a:cs typeface="Times New Roman" charset="0"/>
            </a:rPr>
            <a:t>Students missing </a:t>
          </a:r>
          <a:r>
            <a:rPr lang="en-US" b="1" dirty="0">
              <a:latin typeface="Times New Roman" charset="0"/>
              <a:ea typeface="Times New Roman" charset="0"/>
              <a:cs typeface="Times New Roman" charset="0"/>
            </a:rPr>
            <a:t>20% </a:t>
          </a:r>
          <a:r>
            <a:rPr lang="en-US" dirty="0">
              <a:latin typeface="Times New Roman" charset="0"/>
              <a:ea typeface="Times New Roman" charset="0"/>
              <a:cs typeface="Times New Roman" charset="0"/>
            </a:rPr>
            <a:t>of courses will fail preparatory class.</a:t>
          </a:r>
          <a:br>
            <a:rPr lang="en-US" dirty="0"/>
          </a:br>
          <a:endParaRPr lang="en-US" dirty="0"/>
        </a:p>
      </dgm:t>
    </dgm:pt>
    <dgm:pt modelId="{24DCFCFB-6801-4993-A0B8-82C57D09F87E}" type="parTrans" cxnId="{29895159-8AF9-4D82-9990-7BFEB9B657B6}">
      <dgm:prSet/>
      <dgm:spPr/>
      <dgm:t>
        <a:bodyPr/>
        <a:lstStyle/>
        <a:p>
          <a:endParaRPr lang="en-US"/>
        </a:p>
      </dgm:t>
    </dgm:pt>
    <dgm:pt modelId="{92A5C86E-C239-458A-8BE9-941D87D92EFD}" type="sibTrans" cxnId="{29895159-8AF9-4D82-9990-7BFEB9B657B6}">
      <dgm:prSet/>
      <dgm:spPr/>
      <dgm:t>
        <a:bodyPr/>
        <a:lstStyle/>
        <a:p>
          <a:endParaRPr lang="en-US"/>
        </a:p>
      </dgm:t>
    </dgm:pt>
    <dgm:pt modelId="{B5FCED4E-86FC-4064-ABBF-ED03629D94DF}">
      <dgm:prSet/>
      <dgm:spPr/>
      <dgm:t>
        <a:bodyPr/>
        <a:lstStyle/>
        <a:p>
          <a:r>
            <a:rPr lang="en-US" i="1">
              <a:latin typeface="Times New Roman" charset="0"/>
              <a:ea typeface="Times New Roman" charset="0"/>
              <a:cs typeface="Times New Roman" charset="0"/>
            </a:rPr>
            <a:t>Participation</a:t>
          </a:r>
          <a:endParaRPr lang="en-US">
            <a:latin typeface="Times New Roman" charset="0"/>
            <a:ea typeface="Times New Roman" charset="0"/>
            <a:cs typeface="Times New Roman" charset="0"/>
          </a:endParaRPr>
        </a:p>
      </dgm:t>
    </dgm:pt>
    <dgm:pt modelId="{79D026B1-4ABB-4C14-8199-2D05DF2D28C2}" type="parTrans" cxnId="{2F43E49B-A88B-4C57-ADEF-28327D802C37}">
      <dgm:prSet/>
      <dgm:spPr/>
      <dgm:t>
        <a:bodyPr/>
        <a:lstStyle/>
        <a:p>
          <a:endParaRPr lang="en-US"/>
        </a:p>
      </dgm:t>
    </dgm:pt>
    <dgm:pt modelId="{CC765B91-0691-4537-8E6C-CDB40468019B}" type="sibTrans" cxnId="{2F43E49B-A88B-4C57-ADEF-28327D802C37}">
      <dgm:prSet/>
      <dgm:spPr/>
      <dgm:t>
        <a:bodyPr/>
        <a:lstStyle/>
        <a:p>
          <a:endParaRPr lang="en-US"/>
        </a:p>
      </dgm:t>
    </dgm:pt>
    <dgm:pt modelId="{71A3B749-BD8E-43AF-B65B-3CBB9B252FBA}">
      <dgm:prSet/>
      <dgm:spPr/>
      <dgm:t>
        <a:bodyPr/>
        <a:lstStyle/>
        <a:p>
          <a:r>
            <a:rPr lang="en-US">
              <a:latin typeface="Times New Roman" charset="0"/>
              <a:ea typeface="Times New Roman" charset="0"/>
              <a:cs typeface="Times New Roman" charset="0"/>
            </a:rPr>
            <a:t>For your own improvement in English and for the success of the class as a whole, it is essential that each of you have yourself prepared for the courses.</a:t>
          </a:r>
        </a:p>
      </dgm:t>
    </dgm:pt>
    <dgm:pt modelId="{3FFF9D36-047A-4176-8356-CF2ADBED601D}" type="parTrans" cxnId="{04124672-EEA4-42FD-9AEF-0ED7C5BDFFF8}">
      <dgm:prSet/>
      <dgm:spPr/>
      <dgm:t>
        <a:bodyPr/>
        <a:lstStyle/>
        <a:p>
          <a:endParaRPr lang="en-US"/>
        </a:p>
      </dgm:t>
    </dgm:pt>
    <dgm:pt modelId="{6ED0282B-89A1-4361-A57C-04B8EBFA879B}" type="sibTrans" cxnId="{04124672-EEA4-42FD-9AEF-0ED7C5BDFFF8}">
      <dgm:prSet/>
      <dgm:spPr/>
      <dgm:t>
        <a:bodyPr/>
        <a:lstStyle/>
        <a:p>
          <a:endParaRPr lang="en-US"/>
        </a:p>
      </dgm:t>
    </dgm:pt>
    <dgm:pt modelId="{8E0973F5-FC47-0547-9F7F-99CAC81A6244}" type="pres">
      <dgm:prSet presAssocID="{1308C976-9005-41B1-A211-DDAE381B8FF2}" presName="Name0" presStyleCnt="0">
        <dgm:presLayoutVars>
          <dgm:dir/>
          <dgm:animLvl val="lvl"/>
          <dgm:resizeHandles val="exact"/>
        </dgm:presLayoutVars>
      </dgm:prSet>
      <dgm:spPr/>
    </dgm:pt>
    <dgm:pt modelId="{DE17F40D-8EA6-744E-80A7-D0F0C80DBBC1}" type="pres">
      <dgm:prSet presAssocID="{92164417-C2E9-4776-80F3-E306BE54E381}" presName="linNode" presStyleCnt="0"/>
      <dgm:spPr/>
    </dgm:pt>
    <dgm:pt modelId="{02693D10-8325-4A43-A6EF-12325E47F8AA}" type="pres">
      <dgm:prSet presAssocID="{92164417-C2E9-4776-80F3-E306BE54E381}" presName="parentText" presStyleLbl="node1" presStyleIdx="0" presStyleCnt="2">
        <dgm:presLayoutVars>
          <dgm:chMax val="1"/>
          <dgm:bulletEnabled val="1"/>
        </dgm:presLayoutVars>
      </dgm:prSet>
      <dgm:spPr/>
    </dgm:pt>
    <dgm:pt modelId="{D7EE18A0-2D68-6944-BA9C-4CD7C973B3AC}" type="pres">
      <dgm:prSet presAssocID="{92164417-C2E9-4776-80F3-E306BE54E381}" presName="descendantText" presStyleLbl="alignAccFollowNode1" presStyleIdx="0" presStyleCnt="2">
        <dgm:presLayoutVars>
          <dgm:bulletEnabled val="1"/>
        </dgm:presLayoutVars>
      </dgm:prSet>
      <dgm:spPr/>
    </dgm:pt>
    <dgm:pt modelId="{DCB750D2-2962-204B-9239-4A8FF6DD41F3}" type="pres">
      <dgm:prSet presAssocID="{7AAB8B5A-969A-4095-9EE8-56A22D45B36F}" presName="sp" presStyleCnt="0"/>
      <dgm:spPr/>
    </dgm:pt>
    <dgm:pt modelId="{0DD4ECAA-F3E4-E74C-8D02-87E43329FDEC}" type="pres">
      <dgm:prSet presAssocID="{B5FCED4E-86FC-4064-ABBF-ED03629D94DF}" presName="linNode" presStyleCnt="0"/>
      <dgm:spPr/>
    </dgm:pt>
    <dgm:pt modelId="{74024929-5329-A243-9265-E0D47ED5F686}" type="pres">
      <dgm:prSet presAssocID="{B5FCED4E-86FC-4064-ABBF-ED03629D94DF}" presName="parentText" presStyleLbl="node1" presStyleIdx="1" presStyleCnt="2">
        <dgm:presLayoutVars>
          <dgm:chMax val="1"/>
          <dgm:bulletEnabled val="1"/>
        </dgm:presLayoutVars>
      </dgm:prSet>
      <dgm:spPr/>
    </dgm:pt>
    <dgm:pt modelId="{1F5E7FA4-1110-CC4F-AAC8-4B17F42A3DD7}" type="pres">
      <dgm:prSet presAssocID="{B5FCED4E-86FC-4064-ABBF-ED03629D94DF}" presName="descendantText" presStyleLbl="alignAccFollowNode1" presStyleIdx="1" presStyleCnt="2">
        <dgm:presLayoutVars>
          <dgm:bulletEnabled val="1"/>
        </dgm:presLayoutVars>
      </dgm:prSet>
      <dgm:spPr/>
    </dgm:pt>
  </dgm:ptLst>
  <dgm:cxnLst>
    <dgm:cxn modelId="{AA21BA01-5F66-554D-A1ED-DE4A47317FEF}" type="presOf" srcId="{B877A612-9B6E-4569-A0F3-C8CCF6EAEB85}" destId="{D7EE18A0-2D68-6944-BA9C-4CD7C973B3AC}" srcOrd="0" destOrd="0" presId="urn:microsoft.com/office/officeart/2005/8/layout/vList5"/>
    <dgm:cxn modelId="{29895159-8AF9-4D82-9990-7BFEB9B657B6}" srcId="{92164417-C2E9-4776-80F3-E306BE54E381}" destId="{B877A612-9B6E-4569-A0F3-C8CCF6EAEB85}" srcOrd="0" destOrd="0" parTransId="{24DCFCFB-6801-4993-A0B8-82C57D09F87E}" sibTransId="{92A5C86E-C239-458A-8BE9-941D87D92EFD}"/>
    <dgm:cxn modelId="{A491A16C-AE7B-EE48-B3A3-E03B525E88EF}" type="presOf" srcId="{92164417-C2E9-4776-80F3-E306BE54E381}" destId="{02693D10-8325-4A43-A6EF-12325E47F8AA}" srcOrd="0" destOrd="0" presId="urn:microsoft.com/office/officeart/2005/8/layout/vList5"/>
    <dgm:cxn modelId="{04124672-EEA4-42FD-9AEF-0ED7C5BDFFF8}" srcId="{B5FCED4E-86FC-4064-ABBF-ED03629D94DF}" destId="{71A3B749-BD8E-43AF-B65B-3CBB9B252FBA}" srcOrd="0" destOrd="0" parTransId="{3FFF9D36-047A-4176-8356-CF2ADBED601D}" sibTransId="{6ED0282B-89A1-4361-A57C-04B8EBFA879B}"/>
    <dgm:cxn modelId="{2F4E237B-029C-C44E-ADB5-152FC25AB31A}" type="presOf" srcId="{1308C976-9005-41B1-A211-DDAE381B8FF2}" destId="{8E0973F5-FC47-0547-9F7F-99CAC81A6244}" srcOrd="0" destOrd="0" presId="urn:microsoft.com/office/officeart/2005/8/layout/vList5"/>
    <dgm:cxn modelId="{2F43E49B-A88B-4C57-ADEF-28327D802C37}" srcId="{1308C976-9005-41B1-A211-DDAE381B8FF2}" destId="{B5FCED4E-86FC-4064-ABBF-ED03629D94DF}" srcOrd="1" destOrd="0" parTransId="{79D026B1-4ABB-4C14-8199-2D05DF2D28C2}" sibTransId="{CC765B91-0691-4537-8E6C-CDB40468019B}"/>
    <dgm:cxn modelId="{5532C1C1-2147-40A1-B501-B34B2267A36F}" srcId="{1308C976-9005-41B1-A211-DDAE381B8FF2}" destId="{92164417-C2E9-4776-80F3-E306BE54E381}" srcOrd="0" destOrd="0" parTransId="{504372C7-1452-433E-AD60-3167FDDC0623}" sibTransId="{7AAB8B5A-969A-4095-9EE8-56A22D45B36F}"/>
    <dgm:cxn modelId="{F9FCE3E4-86CB-3F4F-AA00-B8C4C927C277}" type="presOf" srcId="{71A3B749-BD8E-43AF-B65B-3CBB9B252FBA}" destId="{1F5E7FA4-1110-CC4F-AAC8-4B17F42A3DD7}" srcOrd="0" destOrd="0" presId="urn:microsoft.com/office/officeart/2005/8/layout/vList5"/>
    <dgm:cxn modelId="{733D71E9-2C83-8A4E-9387-6B239AF4A533}" type="presOf" srcId="{B5FCED4E-86FC-4064-ABBF-ED03629D94DF}" destId="{74024929-5329-A243-9265-E0D47ED5F686}" srcOrd="0" destOrd="0" presId="urn:microsoft.com/office/officeart/2005/8/layout/vList5"/>
    <dgm:cxn modelId="{F5941581-14DF-7E4C-BCB9-F25F88A2D3ED}" type="presParOf" srcId="{8E0973F5-FC47-0547-9F7F-99CAC81A6244}" destId="{DE17F40D-8EA6-744E-80A7-D0F0C80DBBC1}" srcOrd="0" destOrd="0" presId="urn:microsoft.com/office/officeart/2005/8/layout/vList5"/>
    <dgm:cxn modelId="{25D49DC8-26EC-184D-A14D-3E75AB011D8C}" type="presParOf" srcId="{DE17F40D-8EA6-744E-80A7-D0F0C80DBBC1}" destId="{02693D10-8325-4A43-A6EF-12325E47F8AA}" srcOrd="0" destOrd="0" presId="urn:microsoft.com/office/officeart/2005/8/layout/vList5"/>
    <dgm:cxn modelId="{A4305A0E-A7C8-6445-ABB2-27CB38739D7F}" type="presParOf" srcId="{DE17F40D-8EA6-744E-80A7-D0F0C80DBBC1}" destId="{D7EE18A0-2D68-6944-BA9C-4CD7C973B3AC}" srcOrd="1" destOrd="0" presId="urn:microsoft.com/office/officeart/2005/8/layout/vList5"/>
    <dgm:cxn modelId="{9713DEE6-85A8-7B40-A9C9-7AB2E308C312}" type="presParOf" srcId="{8E0973F5-FC47-0547-9F7F-99CAC81A6244}" destId="{DCB750D2-2962-204B-9239-4A8FF6DD41F3}" srcOrd="1" destOrd="0" presId="urn:microsoft.com/office/officeart/2005/8/layout/vList5"/>
    <dgm:cxn modelId="{B34531A8-D8FA-174F-9B3B-638B3CFBF0C8}" type="presParOf" srcId="{8E0973F5-FC47-0547-9F7F-99CAC81A6244}" destId="{0DD4ECAA-F3E4-E74C-8D02-87E43329FDEC}" srcOrd="2" destOrd="0" presId="urn:microsoft.com/office/officeart/2005/8/layout/vList5"/>
    <dgm:cxn modelId="{A9FCF24D-3175-4E4B-A82A-6F61282FFD78}" type="presParOf" srcId="{0DD4ECAA-F3E4-E74C-8D02-87E43329FDEC}" destId="{74024929-5329-A243-9265-E0D47ED5F686}" srcOrd="0" destOrd="0" presId="urn:microsoft.com/office/officeart/2005/8/layout/vList5"/>
    <dgm:cxn modelId="{03BD2948-4805-5047-B5CB-4082FC4AA82D}" type="presParOf" srcId="{0DD4ECAA-F3E4-E74C-8D02-87E43329FDEC}" destId="{1F5E7FA4-1110-CC4F-AAC8-4B17F42A3DD7}"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308C976-9005-41B1-A211-DDAE381B8FF2}"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92164417-C2E9-4776-80F3-E306BE54E381}">
      <dgm:prSet/>
      <dgm:spPr/>
      <dgm:t>
        <a:bodyPr/>
        <a:lstStyle/>
        <a:p>
          <a:r>
            <a:rPr lang="en-US" i="1" noProof="0" dirty="0">
              <a:latin typeface="Times New Roman" charset="0"/>
              <a:ea typeface="Times New Roman" charset="0"/>
              <a:cs typeface="Times New Roman" charset="0"/>
            </a:rPr>
            <a:t>Late Assignment Policy</a:t>
          </a:r>
          <a:endParaRPr lang="en-US" noProof="0" dirty="0"/>
        </a:p>
      </dgm:t>
    </dgm:pt>
    <dgm:pt modelId="{504372C7-1452-433E-AD60-3167FDDC0623}" type="parTrans" cxnId="{5532C1C1-2147-40A1-B501-B34B2267A36F}">
      <dgm:prSet/>
      <dgm:spPr/>
      <dgm:t>
        <a:bodyPr/>
        <a:lstStyle/>
        <a:p>
          <a:endParaRPr lang="en-US"/>
        </a:p>
      </dgm:t>
    </dgm:pt>
    <dgm:pt modelId="{7AAB8B5A-969A-4095-9EE8-56A22D45B36F}" type="sibTrans" cxnId="{5532C1C1-2147-40A1-B501-B34B2267A36F}">
      <dgm:prSet/>
      <dgm:spPr/>
      <dgm:t>
        <a:bodyPr/>
        <a:lstStyle/>
        <a:p>
          <a:endParaRPr lang="en-US"/>
        </a:p>
      </dgm:t>
    </dgm:pt>
    <dgm:pt modelId="{B877A612-9B6E-4569-A0F3-C8CCF6EAEB85}">
      <dgm:prSet custT="1"/>
      <dgm:spPr/>
      <dgm:t>
        <a:bodyPr/>
        <a:lstStyle/>
        <a:p>
          <a:r>
            <a:rPr lang="en-US" sz="2700" noProof="0" dirty="0">
              <a:latin typeface="Times New Roman" charset="0"/>
              <a:ea typeface="Times New Roman" charset="0"/>
              <a:cs typeface="Times New Roman" charset="0"/>
            </a:rPr>
            <a:t>It is critical to upload your assignments on time. The assignments which are submitted after deadline will not be graded.</a:t>
          </a:r>
          <a:br>
            <a:rPr lang="en-US" sz="1500" dirty="0"/>
          </a:br>
          <a:endParaRPr lang="en-US" sz="1500" dirty="0"/>
        </a:p>
      </dgm:t>
    </dgm:pt>
    <dgm:pt modelId="{24DCFCFB-6801-4993-A0B8-82C57D09F87E}" type="parTrans" cxnId="{29895159-8AF9-4D82-9990-7BFEB9B657B6}">
      <dgm:prSet/>
      <dgm:spPr/>
      <dgm:t>
        <a:bodyPr/>
        <a:lstStyle/>
        <a:p>
          <a:endParaRPr lang="en-US"/>
        </a:p>
      </dgm:t>
    </dgm:pt>
    <dgm:pt modelId="{92A5C86E-C239-458A-8BE9-941D87D92EFD}" type="sibTrans" cxnId="{29895159-8AF9-4D82-9990-7BFEB9B657B6}">
      <dgm:prSet/>
      <dgm:spPr/>
      <dgm:t>
        <a:bodyPr/>
        <a:lstStyle/>
        <a:p>
          <a:endParaRPr lang="en-US"/>
        </a:p>
      </dgm:t>
    </dgm:pt>
    <dgm:pt modelId="{B5FCED4E-86FC-4064-ABBF-ED03629D94DF}">
      <dgm:prSet/>
      <dgm:spPr/>
      <dgm:t>
        <a:bodyPr/>
        <a:lstStyle/>
        <a:p>
          <a:r>
            <a:rPr lang="en-US" i="1">
              <a:latin typeface="Times New Roman" charset="0"/>
              <a:ea typeface="Times New Roman" charset="0"/>
              <a:cs typeface="Times New Roman" charset="0"/>
            </a:rPr>
            <a:t>Academic honesty</a:t>
          </a:r>
          <a:endParaRPr lang="en-US"/>
        </a:p>
      </dgm:t>
    </dgm:pt>
    <dgm:pt modelId="{79D026B1-4ABB-4C14-8199-2D05DF2D28C2}" type="parTrans" cxnId="{2F43E49B-A88B-4C57-ADEF-28327D802C37}">
      <dgm:prSet/>
      <dgm:spPr/>
      <dgm:t>
        <a:bodyPr/>
        <a:lstStyle/>
        <a:p>
          <a:endParaRPr lang="en-US"/>
        </a:p>
      </dgm:t>
    </dgm:pt>
    <dgm:pt modelId="{CC765B91-0691-4537-8E6C-CDB40468019B}" type="sibTrans" cxnId="{2F43E49B-A88B-4C57-ADEF-28327D802C37}">
      <dgm:prSet/>
      <dgm:spPr/>
      <dgm:t>
        <a:bodyPr/>
        <a:lstStyle/>
        <a:p>
          <a:endParaRPr lang="en-US"/>
        </a:p>
      </dgm:t>
    </dgm:pt>
    <dgm:pt modelId="{71A3B749-BD8E-43AF-B65B-3CBB9B252FBA}">
      <dgm:prSet/>
      <dgm:spPr/>
      <dgm:t>
        <a:bodyPr/>
        <a:lstStyle/>
        <a:p>
          <a:r>
            <a:rPr lang="en-US" dirty="0">
              <a:latin typeface="Times New Roman" charset="0"/>
              <a:ea typeface="Times New Roman" charset="0"/>
              <a:cs typeface="Times New Roman" charset="0"/>
            </a:rPr>
            <a:t>The principles of truth and honesty are fundamental to a community of learners. All students are expected to honor these principles. Examples of academic dishonesty include: </a:t>
          </a:r>
          <a:r>
            <a:rPr lang="en-US" dirty="0" err="1">
              <a:latin typeface="Times New Roman" charset="0"/>
              <a:ea typeface="Times New Roman" charset="0"/>
              <a:cs typeface="Times New Roman" charset="0"/>
            </a:rPr>
            <a:t>i</a:t>
          </a:r>
          <a:r>
            <a:rPr lang="en-US" dirty="0">
              <a:latin typeface="Times New Roman" charset="0"/>
              <a:ea typeface="Times New Roman" charset="0"/>
              <a:cs typeface="Times New Roman" charset="0"/>
            </a:rPr>
            <a:t>) cheating in any form partial or complete and ii) plagiarism or false representation of another’s work as one’s own. At the discretion of the instructor, a student who violates this code may receive any or all of the following: </a:t>
          </a:r>
          <a:r>
            <a:rPr lang="en-US" dirty="0" err="1">
              <a:latin typeface="Times New Roman" charset="0"/>
              <a:ea typeface="Times New Roman" charset="0"/>
              <a:cs typeface="Times New Roman" charset="0"/>
            </a:rPr>
            <a:t>i</a:t>
          </a:r>
          <a:r>
            <a:rPr lang="en-US" dirty="0">
              <a:latin typeface="Times New Roman" charset="0"/>
              <a:ea typeface="Times New Roman" charset="0"/>
              <a:cs typeface="Times New Roman" charset="0"/>
            </a:rPr>
            <a:t>) failing grade for the assignment or ii) failing grade for the course.</a:t>
          </a:r>
          <a:endParaRPr lang="en-US" dirty="0"/>
        </a:p>
      </dgm:t>
    </dgm:pt>
    <dgm:pt modelId="{3FFF9D36-047A-4176-8356-CF2ADBED601D}" type="parTrans" cxnId="{04124672-EEA4-42FD-9AEF-0ED7C5BDFFF8}">
      <dgm:prSet/>
      <dgm:spPr/>
      <dgm:t>
        <a:bodyPr/>
        <a:lstStyle/>
        <a:p>
          <a:endParaRPr lang="en-US"/>
        </a:p>
      </dgm:t>
    </dgm:pt>
    <dgm:pt modelId="{6ED0282B-89A1-4361-A57C-04B8EBFA879B}" type="sibTrans" cxnId="{04124672-EEA4-42FD-9AEF-0ED7C5BDFFF8}">
      <dgm:prSet/>
      <dgm:spPr/>
      <dgm:t>
        <a:bodyPr/>
        <a:lstStyle/>
        <a:p>
          <a:endParaRPr lang="en-US"/>
        </a:p>
      </dgm:t>
    </dgm:pt>
    <dgm:pt modelId="{8E0973F5-FC47-0547-9F7F-99CAC81A6244}" type="pres">
      <dgm:prSet presAssocID="{1308C976-9005-41B1-A211-DDAE381B8FF2}" presName="Name0" presStyleCnt="0">
        <dgm:presLayoutVars>
          <dgm:dir/>
          <dgm:animLvl val="lvl"/>
          <dgm:resizeHandles val="exact"/>
        </dgm:presLayoutVars>
      </dgm:prSet>
      <dgm:spPr/>
    </dgm:pt>
    <dgm:pt modelId="{DE17F40D-8EA6-744E-80A7-D0F0C80DBBC1}" type="pres">
      <dgm:prSet presAssocID="{92164417-C2E9-4776-80F3-E306BE54E381}" presName="linNode" presStyleCnt="0"/>
      <dgm:spPr/>
    </dgm:pt>
    <dgm:pt modelId="{02693D10-8325-4A43-A6EF-12325E47F8AA}" type="pres">
      <dgm:prSet presAssocID="{92164417-C2E9-4776-80F3-E306BE54E381}" presName="parentText" presStyleLbl="node1" presStyleIdx="0" presStyleCnt="2">
        <dgm:presLayoutVars>
          <dgm:chMax val="1"/>
          <dgm:bulletEnabled val="1"/>
        </dgm:presLayoutVars>
      </dgm:prSet>
      <dgm:spPr/>
    </dgm:pt>
    <dgm:pt modelId="{D7EE18A0-2D68-6944-BA9C-4CD7C973B3AC}" type="pres">
      <dgm:prSet presAssocID="{92164417-C2E9-4776-80F3-E306BE54E381}" presName="descendantText" presStyleLbl="alignAccFollowNode1" presStyleIdx="0" presStyleCnt="2">
        <dgm:presLayoutVars>
          <dgm:bulletEnabled val="1"/>
        </dgm:presLayoutVars>
      </dgm:prSet>
      <dgm:spPr/>
    </dgm:pt>
    <dgm:pt modelId="{DCB750D2-2962-204B-9239-4A8FF6DD41F3}" type="pres">
      <dgm:prSet presAssocID="{7AAB8B5A-969A-4095-9EE8-56A22D45B36F}" presName="sp" presStyleCnt="0"/>
      <dgm:spPr/>
    </dgm:pt>
    <dgm:pt modelId="{0DD4ECAA-F3E4-E74C-8D02-87E43329FDEC}" type="pres">
      <dgm:prSet presAssocID="{B5FCED4E-86FC-4064-ABBF-ED03629D94DF}" presName="linNode" presStyleCnt="0"/>
      <dgm:spPr/>
    </dgm:pt>
    <dgm:pt modelId="{74024929-5329-A243-9265-E0D47ED5F686}" type="pres">
      <dgm:prSet presAssocID="{B5FCED4E-86FC-4064-ABBF-ED03629D94DF}" presName="parentText" presStyleLbl="node1" presStyleIdx="1" presStyleCnt="2">
        <dgm:presLayoutVars>
          <dgm:chMax val="1"/>
          <dgm:bulletEnabled val="1"/>
        </dgm:presLayoutVars>
      </dgm:prSet>
      <dgm:spPr/>
    </dgm:pt>
    <dgm:pt modelId="{1F5E7FA4-1110-CC4F-AAC8-4B17F42A3DD7}" type="pres">
      <dgm:prSet presAssocID="{B5FCED4E-86FC-4064-ABBF-ED03629D94DF}" presName="descendantText" presStyleLbl="alignAccFollowNode1" presStyleIdx="1" presStyleCnt="2">
        <dgm:presLayoutVars>
          <dgm:bulletEnabled val="1"/>
        </dgm:presLayoutVars>
      </dgm:prSet>
      <dgm:spPr/>
    </dgm:pt>
  </dgm:ptLst>
  <dgm:cxnLst>
    <dgm:cxn modelId="{29895159-8AF9-4D82-9990-7BFEB9B657B6}" srcId="{92164417-C2E9-4776-80F3-E306BE54E381}" destId="{B877A612-9B6E-4569-A0F3-C8CCF6EAEB85}" srcOrd="0" destOrd="0" parTransId="{24DCFCFB-6801-4993-A0B8-82C57D09F87E}" sibTransId="{92A5C86E-C239-458A-8BE9-941D87D92EFD}"/>
    <dgm:cxn modelId="{C6FE0163-280B-CC42-B1F1-0752BA190558}" type="presOf" srcId="{B877A612-9B6E-4569-A0F3-C8CCF6EAEB85}" destId="{D7EE18A0-2D68-6944-BA9C-4CD7C973B3AC}" srcOrd="0" destOrd="0" presId="urn:microsoft.com/office/officeart/2005/8/layout/vList5"/>
    <dgm:cxn modelId="{04124672-EEA4-42FD-9AEF-0ED7C5BDFFF8}" srcId="{B5FCED4E-86FC-4064-ABBF-ED03629D94DF}" destId="{71A3B749-BD8E-43AF-B65B-3CBB9B252FBA}" srcOrd="0" destOrd="0" parTransId="{3FFF9D36-047A-4176-8356-CF2ADBED601D}" sibTransId="{6ED0282B-89A1-4361-A57C-04B8EBFA879B}"/>
    <dgm:cxn modelId="{D271B879-5343-1E48-8A8B-C5857884D63A}" type="presOf" srcId="{B5FCED4E-86FC-4064-ABBF-ED03629D94DF}" destId="{74024929-5329-A243-9265-E0D47ED5F686}" srcOrd="0" destOrd="0" presId="urn:microsoft.com/office/officeart/2005/8/layout/vList5"/>
    <dgm:cxn modelId="{33AA4B99-F663-934E-88E0-52A95D4F8204}" type="presOf" srcId="{92164417-C2E9-4776-80F3-E306BE54E381}" destId="{02693D10-8325-4A43-A6EF-12325E47F8AA}" srcOrd="0" destOrd="0" presId="urn:microsoft.com/office/officeart/2005/8/layout/vList5"/>
    <dgm:cxn modelId="{2F43E49B-A88B-4C57-ADEF-28327D802C37}" srcId="{1308C976-9005-41B1-A211-DDAE381B8FF2}" destId="{B5FCED4E-86FC-4064-ABBF-ED03629D94DF}" srcOrd="1" destOrd="0" parTransId="{79D026B1-4ABB-4C14-8199-2D05DF2D28C2}" sibTransId="{CC765B91-0691-4537-8E6C-CDB40468019B}"/>
    <dgm:cxn modelId="{5B5226B7-943E-C448-9E83-3B5438E675DA}" type="presOf" srcId="{1308C976-9005-41B1-A211-DDAE381B8FF2}" destId="{8E0973F5-FC47-0547-9F7F-99CAC81A6244}" srcOrd="0" destOrd="0" presId="urn:microsoft.com/office/officeart/2005/8/layout/vList5"/>
    <dgm:cxn modelId="{5532C1C1-2147-40A1-B501-B34B2267A36F}" srcId="{1308C976-9005-41B1-A211-DDAE381B8FF2}" destId="{92164417-C2E9-4776-80F3-E306BE54E381}" srcOrd="0" destOrd="0" parTransId="{504372C7-1452-433E-AD60-3167FDDC0623}" sibTransId="{7AAB8B5A-969A-4095-9EE8-56A22D45B36F}"/>
    <dgm:cxn modelId="{FFA490E4-7917-AC43-B22F-36EC0BAC8308}" type="presOf" srcId="{71A3B749-BD8E-43AF-B65B-3CBB9B252FBA}" destId="{1F5E7FA4-1110-CC4F-AAC8-4B17F42A3DD7}" srcOrd="0" destOrd="0" presId="urn:microsoft.com/office/officeart/2005/8/layout/vList5"/>
    <dgm:cxn modelId="{2FEBC299-EAE8-294F-92C7-72287D86C5A7}" type="presParOf" srcId="{8E0973F5-FC47-0547-9F7F-99CAC81A6244}" destId="{DE17F40D-8EA6-744E-80A7-D0F0C80DBBC1}" srcOrd="0" destOrd="0" presId="urn:microsoft.com/office/officeart/2005/8/layout/vList5"/>
    <dgm:cxn modelId="{5DA6F762-92AA-F541-9CC8-6C4CD9D678A4}" type="presParOf" srcId="{DE17F40D-8EA6-744E-80A7-D0F0C80DBBC1}" destId="{02693D10-8325-4A43-A6EF-12325E47F8AA}" srcOrd="0" destOrd="0" presId="urn:microsoft.com/office/officeart/2005/8/layout/vList5"/>
    <dgm:cxn modelId="{FFB0FC8A-1E1E-364D-B51C-0E27D971AD5E}" type="presParOf" srcId="{DE17F40D-8EA6-744E-80A7-D0F0C80DBBC1}" destId="{D7EE18A0-2D68-6944-BA9C-4CD7C973B3AC}" srcOrd="1" destOrd="0" presId="urn:microsoft.com/office/officeart/2005/8/layout/vList5"/>
    <dgm:cxn modelId="{CF71A760-227A-FA45-8306-E4E225F95F11}" type="presParOf" srcId="{8E0973F5-FC47-0547-9F7F-99CAC81A6244}" destId="{DCB750D2-2962-204B-9239-4A8FF6DD41F3}" srcOrd="1" destOrd="0" presId="urn:microsoft.com/office/officeart/2005/8/layout/vList5"/>
    <dgm:cxn modelId="{5743E76D-A3EB-E348-B4C2-7064A8CBFAEC}" type="presParOf" srcId="{8E0973F5-FC47-0547-9F7F-99CAC81A6244}" destId="{0DD4ECAA-F3E4-E74C-8D02-87E43329FDEC}" srcOrd="2" destOrd="0" presId="urn:microsoft.com/office/officeart/2005/8/layout/vList5"/>
    <dgm:cxn modelId="{9559EA3F-9AD3-5844-AB31-BF008286FF81}" type="presParOf" srcId="{0DD4ECAA-F3E4-E74C-8D02-87E43329FDEC}" destId="{74024929-5329-A243-9265-E0D47ED5F686}" srcOrd="0" destOrd="0" presId="urn:microsoft.com/office/officeart/2005/8/layout/vList5"/>
    <dgm:cxn modelId="{EA8542CD-BCC5-1B4B-807F-8A313F7E309C}" type="presParOf" srcId="{0DD4ECAA-F3E4-E74C-8D02-87E43329FDEC}" destId="{1F5E7FA4-1110-CC4F-AAC8-4B17F42A3DD7}"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308C976-9005-41B1-A211-DDAE381B8FF2}"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92164417-C2E9-4776-80F3-E306BE54E381}">
      <dgm:prSet/>
      <dgm:spPr/>
      <dgm:t>
        <a:bodyPr/>
        <a:lstStyle/>
        <a:p>
          <a:r>
            <a:rPr lang="tr-TR" i="1" dirty="0" err="1">
              <a:latin typeface="Times New Roman" charset="0"/>
              <a:ea typeface="Times New Roman" charset="0"/>
              <a:cs typeface="Times New Roman" charset="0"/>
            </a:rPr>
            <a:t>In-class</a:t>
          </a:r>
          <a:r>
            <a:rPr lang="tr-TR" i="1" dirty="0">
              <a:latin typeface="Times New Roman" charset="0"/>
              <a:ea typeface="Times New Roman" charset="0"/>
              <a:cs typeface="Times New Roman" charset="0"/>
            </a:rPr>
            <a:t> Rules</a:t>
          </a:r>
          <a:endParaRPr lang="en-US" dirty="0"/>
        </a:p>
      </dgm:t>
    </dgm:pt>
    <dgm:pt modelId="{504372C7-1452-433E-AD60-3167FDDC0623}" type="parTrans" cxnId="{5532C1C1-2147-40A1-B501-B34B2267A36F}">
      <dgm:prSet/>
      <dgm:spPr/>
      <dgm:t>
        <a:bodyPr/>
        <a:lstStyle/>
        <a:p>
          <a:endParaRPr lang="en-US"/>
        </a:p>
      </dgm:t>
    </dgm:pt>
    <dgm:pt modelId="{7AAB8B5A-969A-4095-9EE8-56A22D45B36F}" type="sibTrans" cxnId="{5532C1C1-2147-40A1-B501-B34B2267A36F}">
      <dgm:prSet/>
      <dgm:spPr/>
      <dgm:t>
        <a:bodyPr/>
        <a:lstStyle/>
        <a:p>
          <a:endParaRPr lang="en-US"/>
        </a:p>
      </dgm:t>
    </dgm:pt>
    <dgm:pt modelId="{B877A612-9B6E-4569-A0F3-C8CCF6EAEB85}">
      <dgm:prSet/>
      <dgm:spPr/>
      <dgm:t>
        <a:bodyPr/>
        <a:lstStyle/>
        <a:p>
          <a:r>
            <a:rPr lang="tr-TR" dirty="0">
              <a:latin typeface="Times New Roman" charset="0"/>
              <a:ea typeface="Times New Roman" charset="0"/>
              <a:cs typeface="Times New Roman" charset="0"/>
            </a:rPr>
            <a:t>As </a:t>
          </a:r>
          <a:r>
            <a:rPr lang="tr-TR" dirty="0" err="1">
              <a:latin typeface="Times New Roman" charset="0"/>
              <a:ea typeface="Times New Roman" charset="0"/>
              <a:cs typeface="Times New Roman" charset="0"/>
            </a:rPr>
            <a:t>the</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vocabulary</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will</a:t>
          </a:r>
          <a:r>
            <a:rPr lang="tr-TR" dirty="0">
              <a:latin typeface="Times New Roman" charset="0"/>
              <a:ea typeface="Times New Roman" charset="0"/>
              <a:cs typeface="Times New Roman" charset="0"/>
            </a:rPr>
            <a:t> be </a:t>
          </a:r>
          <a:r>
            <a:rPr lang="tr-TR" dirty="0" err="1">
              <a:latin typeface="Times New Roman" charset="0"/>
              <a:ea typeface="Times New Roman" charset="0"/>
              <a:cs typeface="Times New Roman" charset="0"/>
            </a:rPr>
            <a:t>practised</a:t>
          </a:r>
          <a:r>
            <a:rPr lang="tr-TR" dirty="0">
              <a:latin typeface="Times New Roman" charset="0"/>
              <a:ea typeface="Times New Roman" charset="0"/>
              <a:cs typeface="Times New Roman" charset="0"/>
            </a:rPr>
            <a:t> in a </a:t>
          </a:r>
          <a:r>
            <a:rPr lang="tr-TR" dirty="0" err="1">
              <a:latin typeface="Times New Roman" charset="0"/>
              <a:ea typeface="Times New Roman" charset="0"/>
              <a:cs typeface="Times New Roman" charset="0"/>
            </a:rPr>
            <a:t>part</a:t>
          </a:r>
          <a:r>
            <a:rPr lang="tr-TR" dirty="0">
              <a:latin typeface="Times New Roman" charset="0"/>
              <a:ea typeface="Times New Roman" charset="0"/>
              <a:cs typeface="Times New Roman" charset="0"/>
            </a:rPr>
            <a:t> of </a:t>
          </a:r>
          <a:r>
            <a:rPr lang="tr-TR" dirty="0" err="1">
              <a:latin typeface="Times New Roman" charset="0"/>
              <a:ea typeface="Times New Roman" charset="0"/>
              <a:cs typeface="Times New Roman" charset="0"/>
            </a:rPr>
            <a:t>the</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courses</a:t>
          </a:r>
          <a:r>
            <a:rPr lang="tr-TR" dirty="0">
              <a:latin typeface="Times New Roman" charset="0"/>
              <a:ea typeface="Times New Roman" charset="0"/>
              <a:cs typeface="Times New Roman" charset="0"/>
            </a:rPr>
            <a:t>, it is </a:t>
          </a:r>
          <a:r>
            <a:rPr lang="tr-TR" dirty="0" err="1">
              <a:latin typeface="Times New Roman" charset="0"/>
              <a:ea typeface="Times New Roman" charset="0"/>
              <a:cs typeface="Times New Roman" charset="0"/>
            </a:rPr>
            <a:t>essential</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to</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bring</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your</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dictionaries</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to</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the</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lessons</a:t>
          </a:r>
          <a:r>
            <a:rPr lang="tr-TR" dirty="0">
              <a:latin typeface="Times New Roman" charset="0"/>
              <a:ea typeface="Times New Roman" charset="0"/>
              <a:cs typeface="Times New Roman" charset="0"/>
            </a:rPr>
            <a:t>. </a:t>
          </a:r>
          <a:br>
            <a:rPr lang="en-US" dirty="0"/>
          </a:br>
          <a:endParaRPr lang="en-US" dirty="0"/>
        </a:p>
      </dgm:t>
    </dgm:pt>
    <dgm:pt modelId="{24DCFCFB-6801-4993-A0B8-82C57D09F87E}" type="parTrans" cxnId="{29895159-8AF9-4D82-9990-7BFEB9B657B6}">
      <dgm:prSet/>
      <dgm:spPr/>
      <dgm:t>
        <a:bodyPr/>
        <a:lstStyle/>
        <a:p>
          <a:endParaRPr lang="en-US"/>
        </a:p>
      </dgm:t>
    </dgm:pt>
    <dgm:pt modelId="{92A5C86E-C239-458A-8BE9-941D87D92EFD}" type="sibTrans" cxnId="{29895159-8AF9-4D82-9990-7BFEB9B657B6}">
      <dgm:prSet/>
      <dgm:spPr/>
      <dgm:t>
        <a:bodyPr/>
        <a:lstStyle/>
        <a:p>
          <a:endParaRPr lang="en-US"/>
        </a:p>
      </dgm:t>
    </dgm:pt>
    <dgm:pt modelId="{B5FCED4E-86FC-4064-ABBF-ED03629D94DF}">
      <dgm:prSet/>
      <dgm:spPr/>
      <dgm:t>
        <a:bodyPr/>
        <a:lstStyle/>
        <a:p>
          <a:r>
            <a:rPr lang="en-US" i="1">
              <a:latin typeface="Times New Roman" charset="0"/>
              <a:ea typeface="Times New Roman" charset="0"/>
              <a:cs typeface="Times New Roman" charset="0"/>
            </a:rPr>
            <a:t>Academic honesty</a:t>
          </a:r>
          <a:endParaRPr lang="en-US"/>
        </a:p>
      </dgm:t>
    </dgm:pt>
    <dgm:pt modelId="{79D026B1-4ABB-4C14-8199-2D05DF2D28C2}" type="parTrans" cxnId="{2F43E49B-A88B-4C57-ADEF-28327D802C37}">
      <dgm:prSet/>
      <dgm:spPr/>
      <dgm:t>
        <a:bodyPr/>
        <a:lstStyle/>
        <a:p>
          <a:endParaRPr lang="en-US"/>
        </a:p>
      </dgm:t>
    </dgm:pt>
    <dgm:pt modelId="{CC765B91-0691-4537-8E6C-CDB40468019B}" type="sibTrans" cxnId="{2F43E49B-A88B-4C57-ADEF-28327D802C37}">
      <dgm:prSet/>
      <dgm:spPr/>
      <dgm:t>
        <a:bodyPr/>
        <a:lstStyle/>
        <a:p>
          <a:endParaRPr lang="en-US"/>
        </a:p>
      </dgm:t>
    </dgm:pt>
    <dgm:pt modelId="{71A3B749-BD8E-43AF-B65B-3CBB9B252FBA}">
      <dgm:prSet/>
      <dgm:spPr/>
      <dgm:t>
        <a:bodyPr/>
        <a:lstStyle/>
        <a:p>
          <a:r>
            <a:rPr lang="en-US">
              <a:latin typeface="Times New Roman" charset="0"/>
              <a:ea typeface="Times New Roman" charset="0"/>
              <a:cs typeface="Times New Roman" charset="0"/>
            </a:rPr>
            <a:t>The principles of truth and honesty are fundamental to a community of learners. All students are expected to honor these principles. Examples of academic dishonesty include: </a:t>
          </a:r>
          <a:r>
            <a:rPr lang="en-US" err="1">
              <a:latin typeface="Times New Roman" charset="0"/>
              <a:ea typeface="Times New Roman" charset="0"/>
              <a:cs typeface="Times New Roman" charset="0"/>
            </a:rPr>
            <a:t>i</a:t>
          </a:r>
          <a:r>
            <a:rPr lang="en-US">
              <a:latin typeface="Times New Roman" charset="0"/>
              <a:ea typeface="Times New Roman" charset="0"/>
              <a:cs typeface="Times New Roman" charset="0"/>
            </a:rPr>
            <a:t>) cheating in any form partial or complete and ii) plagiarism or false representation of another’s work as one’s own. At the discretion of the instructor, a student who violates this code may receive any or all of the following: </a:t>
          </a:r>
          <a:r>
            <a:rPr lang="en-US" err="1">
              <a:latin typeface="Times New Roman" charset="0"/>
              <a:ea typeface="Times New Roman" charset="0"/>
              <a:cs typeface="Times New Roman" charset="0"/>
            </a:rPr>
            <a:t>i</a:t>
          </a:r>
          <a:r>
            <a:rPr lang="en-US">
              <a:latin typeface="Times New Roman" charset="0"/>
              <a:ea typeface="Times New Roman" charset="0"/>
              <a:cs typeface="Times New Roman" charset="0"/>
            </a:rPr>
            <a:t>) failing grade for the assignment or ii) failing grade for the course.</a:t>
          </a:r>
          <a:endParaRPr lang="en-US"/>
        </a:p>
      </dgm:t>
    </dgm:pt>
    <dgm:pt modelId="{3FFF9D36-047A-4176-8356-CF2ADBED601D}" type="parTrans" cxnId="{04124672-EEA4-42FD-9AEF-0ED7C5BDFFF8}">
      <dgm:prSet/>
      <dgm:spPr/>
      <dgm:t>
        <a:bodyPr/>
        <a:lstStyle/>
        <a:p>
          <a:endParaRPr lang="en-US"/>
        </a:p>
      </dgm:t>
    </dgm:pt>
    <dgm:pt modelId="{6ED0282B-89A1-4361-A57C-04B8EBFA879B}" type="sibTrans" cxnId="{04124672-EEA4-42FD-9AEF-0ED7C5BDFFF8}">
      <dgm:prSet/>
      <dgm:spPr/>
      <dgm:t>
        <a:bodyPr/>
        <a:lstStyle/>
        <a:p>
          <a:endParaRPr lang="en-US"/>
        </a:p>
      </dgm:t>
    </dgm:pt>
    <dgm:pt modelId="{8E0973F5-FC47-0547-9F7F-99CAC81A6244}" type="pres">
      <dgm:prSet presAssocID="{1308C976-9005-41B1-A211-DDAE381B8FF2}" presName="Name0" presStyleCnt="0">
        <dgm:presLayoutVars>
          <dgm:dir/>
          <dgm:animLvl val="lvl"/>
          <dgm:resizeHandles val="exact"/>
        </dgm:presLayoutVars>
      </dgm:prSet>
      <dgm:spPr/>
    </dgm:pt>
    <dgm:pt modelId="{DE17F40D-8EA6-744E-80A7-D0F0C80DBBC1}" type="pres">
      <dgm:prSet presAssocID="{92164417-C2E9-4776-80F3-E306BE54E381}" presName="linNode" presStyleCnt="0"/>
      <dgm:spPr/>
    </dgm:pt>
    <dgm:pt modelId="{02693D10-8325-4A43-A6EF-12325E47F8AA}" type="pres">
      <dgm:prSet presAssocID="{92164417-C2E9-4776-80F3-E306BE54E381}" presName="parentText" presStyleLbl="node1" presStyleIdx="0" presStyleCnt="2">
        <dgm:presLayoutVars>
          <dgm:chMax val="1"/>
          <dgm:bulletEnabled val="1"/>
        </dgm:presLayoutVars>
      </dgm:prSet>
      <dgm:spPr/>
    </dgm:pt>
    <dgm:pt modelId="{D7EE18A0-2D68-6944-BA9C-4CD7C973B3AC}" type="pres">
      <dgm:prSet presAssocID="{92164417-C2E9-4776-80F3-E306BE54E381}" presName="descendantText" presStyleLbl="alignAccFollowNode1" presStyleIdx="0" presStyleCnt="2">
        <dgm:presLayoutVars>
          <dgm:bulletEnabled val="1"/>
        </dgm:presLayoutVars>
      </dgm:prSet>
      <dgm:spPr/>
    </dgm:pt>
    <dgm:pt modelId="{DCB750D2-2962-204B-9239-4A8FF6DD41F3}" type="pres">
      <dgm:prSet presAssocID="{7AAB8B5A-969A-4095-9EE8-56A22D45B36F}" presName="sp" presStyleCnt="0"/>
      <dgm:spPr/>
    </dgm:pt>
    <dgm:pt modelId="{0DD4ECAA-F3E4-E74C-8D02-87E43329FDEC}" type="pres">
      <dgm:prSet presAssocID="{B5FCED4E-86FC-4064-ABBF-ED03629D94DF}" presName="linNode" presStyleCnt="0"/>
      <dgm:spPr/>
    </dgm:pt>
    <dgm:pt modelId="{74024929-5329-A243-9265-E0D47ED5F686}" type="pres">
      <dgm:prSet presAssocID="{B5FCED4E-86FC-4064-ABBF-ED03629D94DF}" presName="parentText" presStyleLbl="node1" presStyleIdx="1" presStyleCnt="2">
        <dgm:presLayoutVars>
          <dgm:chMax val="1"/>
          <dgm:bulletEnabled val="1"/>
        </dgm:presLayoutVars>
      </dgm:prSet>
      <dgm:spPr/>
    </dgm:pt>
    <dgm:pt modelId="{1F5E7FA4-1110-CC4F-AAC8-4B17F42A3DD7}" type="pres">
      <dgm:prSet presAssocID="{B5FCED4E-86FC-4064-ABBF-ED03629D94DF}" presName="descendantText" presStyleLbl="alignAccFollowNode1" presStyleIdx="1" presStyleCnt="2">
        <dgm:presLayoutVars>
          <dgm:bulletEnabled val="1"/>
        </dgm:presLayoutVars>
      </dgm:prSet>
      <dgm:spPr/>
    </dgm:pt>
  </dgm:ptLst>
  <dgm:cxnLst>
    <dgm:cxn modelId="{D8B23449-24B7-E049-84C2-0975BB135780}" type="presOf" srcId="{1308C976-9005-41B1-A211-DDAE381B8FF2}" destId="{8E0973F5-FC47-0547-9F7F-99CAC81A6244}" srcOrd="0" destOrd="0" presId="urn:microsoft.com/office/officeart/2005/8/layout/vList5"/>
    <dgm:cxn modelId="{59647C55-5FB0-CC44-8FC7-96B74B5F415B}" type="presOf" srcId="{B877A612-9B6E-4569-A0F3-C8CCF6EAEB85}" destId="{D7EE18A0-2D68-6944-BA9C-4CD7C973B3AC}" srcOrd="0" destOrd="0" presId="urn:microsoft.com/office/officeart/2005/8/layout/vList5"/>
    <dgm:cxn modelId="{29895159-8AF9-4D82-9990-7BFEB9B657B6}" srcId="{92164417-C2E9-4776-80F3-E306BE54E381}" destId="{B877A612-9B6E-4569-A0F3-C8CCF6EAEB85}" srcOrd="0" destOrd="0" parTransId="{24DCFCFB-6801-4993-A0B8-82C57D09F87E}" sibTransId="{92A5C86E-C239-458A-8BE9-941D87D92EFD}"/>
    <dgm:cxn modelId="{AA028863-EE35-C24D-8D0F-D67682965669}" type="presOf" srcId="{B5FCED4E-86FC-4064-ABBF-ED03629D94DF}" destId="{74024929-5329-A243-9265-E0D47ED5F686}" srcOrd="0" destOrd="0" presId="urn:microsoft.com/office/officeart/2005/8/layout/vList5"/>
    <dgm:cxn modelId="{04124672-EEA4-42FD-9AEF-0ED7C5BDFFF8}" srcId="{B5FCED4E-86FC-4064-ABBF-ED03629D94DF}" destId="{71A3B749-BD8E-43AF-B65B-3CBB9B252FBA}" srcOrd="0" destOrd="0" parTransId="{3FFF9D36-047A-4176-8356-CF2ADBED601D}" sibTransId="{6ED0282B-89A1-4361-A57C-04B8EBFA879B}"/>
    <dgm:cxn modelId="{2F43E49B-A88B-4C57-ADEF-28327D802C37}" srcId="{1308C976-9005-41B1-A211-DDAE381B8FF2}" destId="{B5FCED4E-86FC-4064-ABBF-ED03629D94DF}" srcOrd="1" destOrd="0" parTransId="{79D026B1-4ABB-4C14-8199-2D05DF2D28C2}" sibTransId="{CC765B91-0691-4537-8E6C-CDB40468019B}"/>
    <dgm:cxn modelId="{0141C1A5-4F4F-D449-BF7E-F97705B94C6F}" type="presOf" srcId="{92164417-C2E9-4776-80F3-E306BE54E381}" destId="{02693D10-8325-4A43-A6EF-12325E47F8AA}" srcOrd="0" destOrd="0" presId="urn:microsoft.com/office/officeart/2005/8/layout/vList5"/>
    <dgm:cxn modelId="{1FC62EAE-D5BD-B94B-9729-6871665F0C16}" type="presOf" srcId="{71A3B749-BD8E-43AF-B65B-3CBB9B252FBA}" destId="{1F5E7FA4-1110-CC4F-AAC8-4B17F42A3DD7}" srcOrd="0" destOrd="0" presId="urn:microsoft.com/office/officeart/2005/8/layout/vList5"/>
    <dgm:cxn modelId="{5532C1C1-2147-40A1-B501-B34B2267A36F}" srcId="{1308C976-9005-41B1-A211-DDAE381B8FF2}" destId="{92164417-C2E9-4776-80F3-E306BE54E381}" srcOrd="0" destOrd="0" parTransId="{504372C7-1452-433E-AD60-3167FDDC0623}" sibTransId="{7AAB8B5A-969A-4095-9EE8-56A22D45B36F}"/>
    <dgm:cxn modelId="{27889376-6966-844C-B692-CA7BAF8E1C5D}" type="presParOf" srcId="{8E0973F5-FC47-0547-9F7F-99CAC81A6244}" destId="{DE17F40D-8EA6-744E-80A7-D0F0C80DBBC1}" srcOrd="0" destOrd="0" presId="urn:microsoft.com/office/officeart/2005/8/layout/vList5"/>
    <dgm:cxn modelId="{458E5C35-CAD8-9544-B627-D2E96EBBC4A3}" type="presParOf" srcId="{DE17F40D-8EA6-744E-80A7-D0F0C80DBBC1}" destId="{02693D10-8325-4A43-A6EF-12325E47F8AA}" srcOrd="0" destOrd="0" presId="urn:microsoft.com/office/officeart/2005/8/layout/vList5"/>
    <dgm:cxn modelId="{366E4653-2328-9249-94A9-03E6B07F0816}" type="presParOf" srcId="{DE17F40D-8EA6-744E-80A7-D0F0C80DBBC1}" destId="{D7EE18A0-2D68-6944-BA9C-4CD7C973B3AC}" srcOrd="1" destOrd="0" presId="urn:microsoft.com/office/officeart/2005/8/layout/vList5"/>
    <dgm:cxn modelId="{E7F567B7-35A4-9243-BA5C-8FB1B8EB5A5D}" type="presParOf" srcId="{8E0973F5-FC47-0547-9F7F-99CAC81A6244}" destId="{DCB750D2-2962-204B-9239-4A8FF6DD41F3}" srcOrd="1" destOrd="0" presId="urn:microsoft.com/office/officeart/2005/8/layout/vList5"/>
    <dgm:cxn modelId="{6322605E-B556-B04A-BB7C-364B4800CB2B}" type="presParOf" srcId="{8E0973F5-FC47-0547-9F7F-99CAC81A6244}" destId="{0DD4ECAA-F3E4-E74C-8D02-87E43329FDEC}" srcOrd="2" destOrd="0" presId="urn:microsoft.com/office/officeart/2005/8/layout/vList5"/>
    <dgm:cxn modelId="{5BC5D51D-C557-BE47-BFC5-E750F654B9C4}" type="presParOf" srcId="{0DD4ECAA-F3E4-E74C-8D02-87E43329FDEC}" destId="{74024929-5329-A243-9265-E0D47ED5F686}" srcOrd="0" destOrd="0" presId="urn:microsoft.com/office/officeart/2005/8/layout/vList5"/>
    <dgm:cxn modelId="{1746EF92-1253-2145-A56B-2AE5C0218458}" type="presParOf" srcId="{0DD4ECAA-F3E4-E74C-8D02-87E43329FDEC}" destId="{1F5E7FA4-1110-CC4F-AAC8-4B17F42A3DD7}"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FE228A-4892-2A49-8EA1-8E25C90D645C}">
      <dsp:nvSpPr>
        <dsp:cNvPr id="0" name=""/>
        <dsp:cNvSpPr/>
      </dsp:nvSpPr>
      <dsp:spPr>
        <a:xfrm>
          <a:off x="0" y="0"/>
          <a:ext cx="6047603" cy="1382765"/>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tr-TR" sz="2700" kern="1200" dirty="0" err="1">
              <a:latin typeface="Times New Roman" charset="0"/>
              <a:ea typeface="Times New Roman" charset="0"/>
              <a:cs typeface="Times New Roman" charset="0"/>
            </a:rPr>
            <a:t>The</a:t>
          </a:r>
          <a:r>
            <a:rPr lang="tr-TR" sz="2700" kern="1200" dirty="0">
              <a:latin typeface="Times New Roman" charset="0"/>
              <a:ea typeface="Times New Roman" charset="0"/>
              <a:cs typeface="Times New Roman" charset="0"/>
            </a:rPr>
            <a:t> </a:t>
          </a:r>
          <a:r>
            <a:rPr lang="tr-TR" sz="2700" kern="1200" dirty="0" err="1">
              <a:latin typeface="Times New Roman" charset="0"/>
              <a:ea typeface="Times New Roman" charset="0"/>
              <a:cs typeface="Times New Roman" charset="0"/>
            </a:rPr>
            <a:t>students</a:t>
          </a:r>
          <a:r>
            <a:rPr lang="tr-TR" sz="2700" kern="1200" dirty="0">
              <a:latin typeface="Times New Roman" charset="0"/>
              <a:ea typeface="Times New Roman" charset="0"/>
              <a:cs typeface="Times New Roman" charset="0"/>
            </a:rPr>
            <a:t> </a:t>
          </a:r>
          <a:r>
            <a:rPr lang="tr-TR" sz="2700" kern="1200" dirty="0" err="1">
              <a:latin typeface="Times New Roman" charset="0"/>
              <a:ea typeface="Times New Roman" charset="0"/>
              <a:cs typeface="Times New Roman" charset="0"/>
            </a:rPr>
            <a:t>studying</a:t>
          </a:r>
          <a:r>
            <a:rPr lang="tr-TR" sz="2700" kern="1200" dirty="0">
              <a:latin typeface="Times New Roman" charset="0"/>
              <a:ea typeface="Times New Roman" charset="0"/>
              <a:cs typeface="Times New Roman" charset="0"/>
            </a:rPr>
            <a:t> in </a:t>
          </a:r>
          <a:r>
            <a:rPr lang="tr-TR" sz="2700" kern="1200" dirty="0" err="1">
              <a:latin typeface="Times New Roman" charset="0"/>
              <a:ea typeface="Times New Roman" charset="0"/>
              <a:cs typeface="Times New Roman" charset="0"/>
            </a:rPr>
            <a:t>the</a:t>
          </a:r>
          <a:r>
            <a:rPr lang="tr-TR" sz="2700" kern="1200" dirty="0">
              <a:latin typeface="Times New Roman" charset="0"/>
              <a:ea typeface="Times New Roman" charset="0"/>
              <a:cs typeface="Times New Roman" charset="0"/>
            </a:rPr>
            <a:t> </a:t>
          </a:r>
          <a:r>
            <a:rPr lang="tr-TR" sz="2700" kern="1200" dirty="0" err="1">
              <a:latin typeface="Times New Roman" charset="0"/>
              <a:ea typeface="Times New Roman" charset="0"/>
              <a:cs typeface="Times New Roman" charset="0"/>
            </a:rPr>
            <a:t>preparatory</a:t>
          </a:r>
          <a:r>
            <a:rPr lang="tr-TR" sz="2700" kern="1200" dirty="0">
              <a:latin typeface="Times New Roman" charset="0"/>
              <a:ea typeface="Times New Roman" charset="0"/>
              <a:cs typeface="Times New Roman" charset="0"/>
            </a:rPr>
            <a:t> </a:t>
          </a:r>
          <a:r>
            <a:rPr lang="tr-TR" sz="2700" kern="1200" dirty="0" err="1">
              <a:latin typeface="Times New Roman" charset="0"/>
              <a:ea typeface="Times New Roman" charset="0"/>
              <a:cs typeface="Times New Roman" charset="0"/>
            </a:rPr>
            <a:t>class</a:t>
          </a:r>
          <a:r>
            <a:rPr lang="tr-TR" sz="2700" kern="1200" dirty="0">
              <a:latin typeface="Times New Roman" charset="0"/>
              <a:ea typeface="Times New Roman" charset="0"/>
              <a:cs typeface="Times New Roman" charset="0"/>
            </a:rPr>
            <a:t> </a:t>
          </a:r>
          <a:r>
            <a:rPr lang="tr-TR" sz="2700" kern="1200" dirty="0" err="1">
              <a:latin typeface="Times New Roman" charset="0"/>
              <a:ea typeface="Times New Roman" charset="0"/>
              <a:cs typeface="Times New Roman" charset="0"/>
            </a:rPr>
            <a:t>for</a:t>
          </a:r>
          <a:r>
            <a:rPr lang="tr-TR" sz="2700" kern="1200" dirty="0">
              <a:latin typeface="Times New Roman" charset="0"/>
              <a:ea typeface="Times New Roman" charset="0"/>
              <a:cs typeface="Times New Roman" charset="0"/>
            </a:rPr>
            <a:t> </a:t>
          </a:r>
          <a:r>
            <a:rPr lang="tr-TR" sz="2700" kern="1200" dirty="0" err="1">
              <a:latin typeface="Times New Roman" charset="0"/>
              <a:ea typeface="Times New Roman" charset="0"/>
              <a:cs typeface="Times New Roman" charset="0"/>
            </a:rPr>
            <a:t>one</a:t>
          </a:r>
          <a:r>
            <a:rPr lang="tr-TR" sz="2700" kern="1200" dirty="0">
              <a:latin typeface="Times New Roman" charset="0"/>
              <a:ea typeface="Times New Roman" charset="0"/>
              <a:cs typeface="Times New Roman" charset="0"/>
            </a:rPr>
            <a:t> </a:t>
          </a:r>
          <a:r>
            <a:rPr lang="tr-TR" sz="2700" kern="1200" dirty="0" err="1">
              <a:latin typeface="Times New Roman" charset="0"/>
              <a:ea typeface="Times New Roman" charset="0"/>
              <a:cs typeface="Times New Roman" charset="0"/>
            </a:rPr>
            <a:t>academic</a:t>
          </a:r>
          <a:r>
            <a:rPr lang="tr-TR" sz="2700" kern="1200" dirty="0">
              <a:latin typeface="Times New Roman" charset="0"/>
              <a:ea typeface="Times New Roman" charset="0"/>
              <a:cs typeface="Times New Roman" charset="0"/>
            </a:rPr>
            <a:t> </a:t>
          </a:r>
          <a:r>
            <a:rPr lang="tr-TR" sz="2700" kern="1200" dirty="0" err="1">
              <a:latin typeface="Times New Roman" charset="0"/>
              <a:ea typeface="Times New Roman" charset="0"/>
              <a:cs typeface="Times New Roman" charset="0"/>
            </a:rPr>
            <a:t>year</a:t>
          </a:r>
          <a:r>
            <a:rPr lang="tr-TR" sz="2700" kern="1200" dirty="0">
              <a:latin typeface="Times New Roman" charset="0"/>
              <a:ea typeface="Times New Roman" charset="0"/>
              <a:cs typeface="Times New Roman" charset="0"/>
            </a:rPr>
            <a:t> </a:t>
          </a:r>
          <a:r>
            <a:rPr lang="tr-TR" sz="2700" kern="1200" dirty="0" err="1">
              <a:latin typeface="Times New Roman" charset="0"/>
              <a:ea typeface="Times New Roman" charset="0"/>
              <a:cs typeface="Times New Roman" charset="0"/>
            </a:rPr>
            <a:t>will</a:t>
          </a:r>
          <a:r>
            <a:rPr lang="tr-TR" sz="2700" kern="1200" dirty="0">
              <a:latin typeface="Times New Roman" charset="0"/>
              <a:ea typeface="Times New Roman" charset="0"/>
              <a:cs typeface="Times New Roman" charset="0"/>
            </a:rPr>
            <a:t> be </a:t>
          </a:r>
          <a:r>
            <a:rPr lang="tr-TR" sz="2700" kern="1200" dirty="0" err="1">
              <a:latin typeface="Times New Roman" charset="0"/>
              <a:ea typeface="Times New Roman" charset="0"/>
              <a:cs typeface="Times New Roman" charset="0"/>
            </a:rPr>
            <a:t>able</a:t>
          </a:r>
          <a:r>
            <a:rPr lang="tr-TR" sz="2700" kern="1200" dirty="0">
              <a:latin typeface="Times New Roman" charset="0"/>
              <a:ea typeface="Times New Roman" charset="0"/>
              <a:cs typeface="Times New Roman" charset="0"/>
            </a:rPr>
            <a:t> </a:t>
          </a:r>
          <a:r>
            <a:rPr lang="tr-TR" sz="2700" kern="1200" dirty="0" err="1">
              <a:latin typeface="Times New Roman" charset="0"/>
              <a:ea typeface="Times New Roman" charset="0"/>
              <a:cs typeface="Times New Roman" charset="0"/>
            </a:rPr>
            <a:t>to</a:t>
          </a:r>
          <a:r>
            <a:rPr lang="tr-TR" sz="2700" kern="1200" dirty="0">
              <a:latin typeface="Times New Roman" charset="0"/>
              <a:ea typeface="Times New Roman" charset="0"/>
              <a:cs typeface="Times New Roman" charset="0"/>
            </a:rPr>
            <a:t>;</a:t>
          </a:r>
          <a:endParaRPr lang="en-US" sz="2700" kern="1200" dirty="0">
            <a:latin typeface="Times New Roman" charset="0"/>
            <a:ea typeface="Times New Roman" charset="0"/>
            <a:cs typeface="Times New Roman" charset="0"/>
          </a:endParaRPr>
        </a:p>
      </dsp:txBody>
      <dsp:txXfrm>
        <a:off x="40500" y="40500"/>
        <a:ext cx="4438647" cy="1301765"/>
      </dsp:txXfrm>
    </dsp:sp>
    <dsp:sp modelId="{90EC410C-4A57-7E46-8259-3E0ABBD376CE}">
      <dsp:nvSpPr>
        <dsp:cNvPr id="0" name=""/>
        <dsp:cNvSpPr/>
      </dsp:nvSpPr>
      <dsp:spPr>
        <a:xfrm>
          <a:off x="506486" y="1634177"/>
          <a:ext cx="6047603" cy="1382765"/>
        </a:xfrm>
        <a:prstGeom prst="roundRect">
          <a:avLst>
            <a:gd name="adj" fmla="val 10000"/>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tr-TR" sz="2700" kern="1200">
              <a:latin typeface="Times New Roman" charset="0"/>
              <a:ea typeface="Times New Roman" charset="0"/>
              <a:cs typeface="Times New Roman" charset="0"/>
            </a:rPr>
            <a:t>- </a:t>
          </a:r>
          <a:r>
            <a:rPr lang="tr-TR" sz="2700" kern="1200" err="1">
              <a:latin typeface="Times New Roman" charset="0"/>
              <a:ea typeface="Times New Roman" charset="0"/>
              <a:cs typeface="Times New Roman" charset="0"/>
            </a:rPr>
            <a:t>comprehend</a:t>
          </a:r>
          <a:r>
            <a:rPr lang="tr-TR" sz="2700" kern="1200">
              <a:latin typeface="Times New Roman" charset="0"/>
              <a:ea typeface="Times New Roman" charset="0"/>
              <a:cs typeface="Times New Roman" charset="0"/>
            </a:rPr>
            <a:t> </a:t>
          </a:r>
          <a:r>
            <a:rPr lang="tr-TR" sz="2700" kern="1200" err="1">
              <a:latin typeface="Times New Roman" charset="0"/>
              <a:ea typeface="Times New Roman" charset="0"/>
              <a:cs typeface="Times New Roman" charset="0"/>
            </a:rPr>
            <a:t>complex</a:t>
          </a:r>
          <a:r>
            <a:rPr lang="tr-TR" sz="2700" kern="1200">
              <a:latin typeface="Times New Roman" charset="0"/>
              <a:ea typeface="Times New Roman" charset="0"/>
              <a:cs typeface="Times New Roman" charset="0"/>
            </a:rPr>
            <a:t> </a:t>
          </a:r>
          <a:r>
            <a:rPr lang="tr-TR" sz="2700" kern="1200" err="1">
              <a:latin typeface="Times New Roman" charset="0"/>
              <a:ea typeface="Times New Roman" charset="0"/>
              <a:cs typeface="Times New Roman" charset="0"/>
            </a:rPr>
            <a:t>structures</a:t>
          </a:r>
          <a:r>
            <a:rPr lang="tr-TR" sz="2700" kern="1200">
              <a:latin typeface="Times New Roman" charset="0"/>
              <a:ea typeface="Times New Roman" charset="0"/>
              <a:cs typeface="Times New Roman" charset="0"/>
            </a:rPr>
            <a:t> in general</a:t>
          </a:r>
          <a:endParaRPr lang="en-US" sz="2700" kern="1200">
            <a:latin typeface="Times New Roman" charset="0"/>
            <a:ea typeface="Times New Roman" charset="0"/>
            <a:cs typeface="Times New Roman" charset="0"/>
          </a:endParaRPr>
        </a:p>
      </dsp:txBody>
      <dsp:txXfrm>
        <a:off x="546986" y="1674677"/>
        <a:ext cx="4561318" cy="1301765"/>
      </dsp:txXfrm>
    </dsp:sp>
    <dsp:sp modelId="{7D3F2ABE-2CAB-BB4E-BF85-A0F131D8C5BF}">
      <dsp:nvSpPr>
        <dsp:cNvPr id="0" name=""/>
        <dsp:cNvSpPr/>
      </dsp:nvSpPr>
      <dsp:spPr>
        <a:xfrm>
          <a:off x="1005414" y="3268354"/>
          <a:ext cx="6047603" cy="1382765"/>
        </a:xfrm>
        <a:prstGeom prst="roundRect">
          <a:avLst>
            <a:gd name="adj" fmla="val 10000"/>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tr-TR" sz="2700" kern="1200">
              <a:latin typeface="Times New Roman" charset="0"/>
              <a:ea typeface="Times New Roman" charset="0"/>
              <a:cs typeface="Times New Roman" charset="0"/>
            </a:rPr>
            <a:t>- </a:t>
          </a:r>
          <a:r>
            <a:rPr lang="tr-TR" sz="2700" kern="1200" err="1">
              <a:latin typeface="Times New Roman" charset="0"/>
              <a:ea typeface="Times New Roman" charset="0"/>
              <a:cs typeface="Times New Roman" charset="0"/>
            </a:rPr>
            <a:t>create</a:t>
          </a:r>
          <a:r>
            <a:rPr lang="tr-TR" sz="2700" kern="1200">
              <a:latin typeface="Times New Roman" charset="0"/>
              <a:ea typeface="Times New Roman" charset="0"/>
              <a:cs typeface="Times New Roman" charset="0"/>
            </a:rPr>
            <a:t> </a:t>
          </a:r>
          <a:r>
            <a:rPr lang="tr-TR" sz="2700" kern="1200" err="1">
              <a:latin typeface="Times New Roman" charset="0"/>
              <a:ea typeface="Times New Roman" charset="0"/>
              <a:cs typeface="Times New Roman" charset="0"/>
            </a:rPr>
            <a:t>well-structured</a:t>
          </a:r>
          <a:r>
            <a:rPr lang="tr-TR" sz="2700" kern="1200">
              <a:latin typeface="Times New Roman" charset="0"/>
              <a:ea typeface="Times New Roman" charset="0"/>
              <a:cs typeface="Times New Roman" charset="0"/>
            </a:rPr>
            <a:t> </a:t>
          </a:r>
          <a:r>
            <a:rPr lang="tr-TR" sz="2700" kern="1200" err="1">
              <a:latin typeface="Times New Roman" charset="0"/>
              <a:ea typeface="Times New Roman" charset="0"/>
              <a:cs typeface="Times New Roman" charset="0"/>
            </a:rPr>
            <a:t>and</a:t>
          </a:r>
          <a:r>
            <a:rPr lang="tr-TR" sz="2700" kern="1200">
              <a:latin typeface="Times New Roman" charset="0"/>
              <a:ea typeface="Times New Roman" charset="0"/>
              <a:cs typeface="Times New Roman" charset="0"/>
            </a:rPr>
            <a:t> </a:t>
          </a:r>
          <a:r>
            <a:rPr lang="tr-TR" sz="2700" kern="1200" err="1">
              <a:latin typeface="Times New Roman" charset="0"/>
              <a:ea typeface="Times New Roman" charset="0"/>
              <a:cs typeface="Times New Roman" charset="0"/>
            </a:rPr>
            <a:t>clear</a:t>
          </a:r>
          <a:r>
            <a:rPr lang="tr-TR" sz="2700" kern="1200">
              <a:latin typeface="Times New Roman" charset="0"/>
              <a:ea typeface="Times New Roman" charset="0"/>
              <a:cs typeface="Times New Roman" charset="0"/>
            </a:rPr>
            <a:t> </a:t>
          </a:r>
          <a:r>
            <a:rPr lang="tr-TR" sz="2700" kern="1200" err="1">
              <a:latin typeface="Times New Roman" charset="0"/>
              <a:ea typeface="Times New Roman" charset="0"/>
              <a:cs typeface="Times New Roman" charset="0"/>
            </a:rPr>
            <a:t>texts</a:t>
          </a:r>
          <a:endParaRPr lang="en-US" sz="2700" kern="1200">
            <a:latin typeface="Times New Roman" charset="0"/>
            <a:ea typeface="Times New Roman" charset="0"/>
            <a:cs typeface="Times New Roman" charset="0"/>
          </a:endParaRPr>
        </a:p>
      </dsp:txBody>
      <dsp:txXfrm>
        <a:off x="1045914" y="3308854"/>
        <a:ext cx="4568878" cy="1301765"/>
      </dsp:txXfrm>
    </dsp:sp>
    <dsp:sp modelId="{1B16E99F-BA2E-9946-8D95-6B03327E664D}">
      <dsp:nvSpPr>
        <dsp:cNvPr id="0" name=""/>
        <dsp:cNvSpPr/>
      </dsp:nvSpPr>
      <dsp:spPr>
        <a:xfrm>
          <a:off x="1511900" y="4902531"/>
          <a:ext cx="6047603" cy="1382765"/>
        </a:xfrm>
        <a:prstGeom prst="roundRect">
          <a:avLst>
            <a:gd name="adj" fmla="val 10000"/>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tr-TR" sz="2700" kern="1200">
              <a:latin typeface="Times New Roman" charset="0"/>
              <a:ea typeface="Times New Roman" charset="0"/>
              <a:cs typeface="Times New Roman" charset="0"/>
            </a:rPr>
            <a:t>- </a:t>
          </a:r>
          <a:r>
            <a:rPr lang="tr-TR" sz="2700" kern="1200" err="1">
              <a:latin typeface="Times New Roman" charset="0"/>
              <a:ea typeface="Times New Roman" charset="0"/>
              <a:cs typeface="Times New Roman" charset="0"/>
            </a:rPr>
            <a:t>communicate</a:t>
          </a:r>
          <a:r>
            <a:rPr lang="tr-TR" sz="2700" kern="1200">
              <a:latin typeface="Times New Roman" charset="0"/>
              <a:ea typeface="Times New Roman" charset="0"/>
              <a:cs typeface="Times New Roman" charset="0"/>
            </a:rPr>
            <a:t> </a:t>
          </a:r>
          <a:r>
            <a:rPr lang="tr-TR" sz="2700" kern="1200" err="1">
              <a:latin typeface="Times New Roman" charset="0"/>
              <a:ea typeface="Times New Roman" charset="0"/>
              <a:cs typeface="Times New Roman" charset="0"/>
            </a:rPr>
            <a:t>by</a:t>
          </a:r>
          <a:r>
            <a:rPr lang="tr-TR" sz="2700" kern="1200">
              <a:latin typeface="Times New Roman" charset="0"/>
              <a:ea typeface="Times New Roman" charset="0"/>
              <a:cs typeface="Times New Roman" charset="0"/>
            </a:rPr>
            <a:t> </a:t>
          </a:r>
          <a:r>
            <a:rPr lang="tr-TR" sz="2700" kern="1200" err="1">
              <a:latin typeface="Times New Roman" charset="0"/>
              <a:ea typeface="Times New Roman" charset="0"/>
              <a:cs typeface="Times New Roman" charset="0"/>
            </a:rPr>
            <a:t>stating</a:t>
          </a:r>
          <a:r>
            <a:rPr lang="tr-TR" sz="2700" kern="1200">
              <a:latin typeface="Times New Roman" charset="0"/>
              <a:ea typeface="Times New Roman" charset="0"/>
              <a:cs typeface="Times New Roman" charset="0"/>
            </a:rPr>
            <a:t> </a:t>
          </a:r>
          <a:r>
            <a:rPr lang="tr-TR" sz="2700" kern="1200" err="1">
              <a:latin typeface="Times New Roman" charset="0"/>
              <a:ea typeface="Times New Roman" charset="0"/>
              <a:cs typeface="Times New Roman" charset="0"/>
            </a:rPr>
            <a:t>their</a:t>
          </a:r>
          <a:r>
            <a:rPr lang="tr-TR" sz="2700" kern="1200">
              <a:latin typeface="Times New Roman" charset="0"/>
              <a:ea typeface="Times New Roman" charset="0"/>
              <a:cs typeface="Times New Roman" charset="0"/>
            </a:rPr>
            <a:t> </a:t>
          </a:r>
          <a:r>
            <a:rPr lang="tr-TR" sz="2700" kern="1200" err="1">
              <a:latin typeface="Times New Roman" charset="0"/>
              <a:ea typeface="Times New Roman" charset="0"/>
              <a:cs typeface="Times New Roman" charset="0"/>
            </a:rPr>
            <a:t>opinions</a:t>
          </a:r>
          <a:r>
            <a:rPr lang="tr-TR" sz="2700" kern="1200">
              <a:latin typeface="Times New Roman" charset="0"/>
              <a:ea typeface="Times New Roman" charset="0"/>
              <a:cs typeface="Times New Roman" charset="0"/>
            </a:rPr>
            <a:t> on general </a:t>
          </a:r>
          <a:r>
            <a:rPr lang="tr-TR" sz="2700" kern="1200" err="1">
              <a:latin typeface="Times New Roman" charset="0"/>
              <a:ea typeface="Times New Roman" charset="0"/>
              <a:cs typeface="Times New Roman" charset="0"/>
            </a:rPr>
            <a:t>issues</a:t>
          </a:r>
          <a:r>
            <a:rPr lang="tr-TR" sz="2700" kern="1200">
              <a:latin typeface="Times New Roman" charset="0"/>
              <a:ea typeface="Times New Roman" charset="0"/>
              <a:cs typeface="Times New Roman" charset="0"/>
            </a:rPr>
            <a:t>.</a:t>
          </a:r>
          <a:endParaRPr lang="en-US" sz="2700" kern="1200">
            <a:latin typeface="Times New Roman" charset="0"/>
            <a:ea typeface="Times New Roman" charset="0"/>
            <a:cs typeface="Times New Roman" charset="0"/>
          </a:endParaRPr>
        </a:p>
      </dsp:txBody>
      <dsp:txXfrm>
        <a:off x="1552400" y="4943031"/>
        <a:ext cx="4561318" cy="1301765"/>
      </dsp:txXfrm>
    </dsp:sp>
    <dsp:sp modelId="{3ED7A828-D74B-D540-8EAA-A59481966897}">
      <dsp:nvSpPr>
        <dsp:cNvPr id="0" name=""/>
        <dsp:cNvSpPr/>
      </dsp:nvSpPr>
      <dsp:spPr>
        <a:xfrm>
          <a:off x="5148805" y="1059072"/>
          <a:ext cx="898797" cy="898797"/>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351034" y="1059072"/>
        <a:ext cx="494339" cy="676345"/>
      </dsp:txXfrm>
    </dsp:sp>
    <dsp:sp modelId="{15141369-CF97-7642-A981-616EFA173CD8}">
      <dsp:nvSpPr>
        <dsp:cNvPr id="0" name=""/>
        <dsp:cNvSpPr/>
      </dsp:nvSpPr>
      <dsp:spPr>
        <a:xfrm>
          <a:off x="5655292" y="2693249"/>
          <a:ext cx="898797" cy="898797"/>
        </a:xfrm>
        <a:prstGeom prst="downArrow">
          <a:avLst>
            <a:gd name="adj1" fmla="val 55000"/>
            <a:gd name="adj2" fmla="val 45000"/>
          </a:avLst>
        </a:prstGeom>
        <a:solidFill>
          <a:schemeClr val="accent2">
            <a:tint val="40000"/>
            <a:alpha val="90000"/>
            <a:hueOff val="-424613"/>
            <a:satOff val="-37673"/>
            <a:lumOff val="-385"/>
            <a:alphaOff val="0"/>
          </a:schemeClr>
        </a:solidFill>
        <a:ln w="12700" cap="flat" cmpd="sng" algn="ctr">
          <a:solidFill>
            <a:schemeClr val="accent2">
              <a:tint val="40000"/>
              <a:alpha val="90000"/>
              <a:hueOff val="-424613"/>
              <a:satOff val="-37673"/>
              <a:lumOff val="-38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857521" y="2693249"/>
        <a:ext cx="494339" cy="676345"/>
      </dsp:txXfrm>
    </dsp:sp>
    <dsp:sp modelId="{2FF3C4B9-6CCE-0243-9524-414F7195332D}">
      <dsp:nvSpPr>
        <dsp:cNvPr id="0" name=""/>
        <dsp:cNvSpPr/>
      </dsp:nvSpPr>
      <dsp:spPr>
        <a:xfrm>
          <a:off x="6154219" y="4327426"/>
          <a:ext cx="898797" cy="898797"/>
        </a:xfrm>
        <a:prstGeom prst="downArrow">
          <a:avLst>
            <a:gd name="adj1" fmla="val 55000"/>
            <a:gd name="adj2" fmla="val 45000"/>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356448" y="4327426"/>
        <a:ext cx="494339" cy="6763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F8E896-A7D2-CC46-B589-76603EAA7ABD}">
      <dsp:nvSpPr>
        <dsp:cNvPr id="0" name=""/>
        <dsp:cNvSpPr/>
      </dsp:nvSpPr>
      <dsp:spPr>
        <a:xfrm>
          <a:off x="0" y="820218"/>
          <a:ext cx="3414946" cy="204896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tr-TR" sz="3000" kern="1200" dirty="0">
              <a:latin typeface="Times New Roman" charset="0"/>
              <a:ea typeface="Times New Roman" charset="0"/>
              <a:cs typeface="Times New Roman" charset="0"/>
            </a:rPr>
            <a:t>MAIN COURSE    </a:t>
          </a:r>
        </a:p>
        <a:p>
          <a:pPr marL="0" lvl="0" indent="0" algn="ctr" defTabSz="1333500">
            <a:lnSpc>
              <a:spcPct val="90000"/>
            </a:lnSpc>
            <a:spcBef>
              <a:spcPct val="0"/>
            </a:spcBef>
            <a:spcAft>
              <a:spcPct val="35000"/>
            </a:spcAft>
            <a:buNone/>
          </a:pPr>
          <a:r>
            <a:rPr lang="tr-TR" sz="3000" kern="1200" dirty="0">
              <a:latin typeface="Times New Roman" charset="0"/>
              <a:ea typeface="Times New Roman" charset="0"/>
              <a:cs typeface="Times New Roman" charset="0"/>
            </a:rPr>
            <a:t>(8 HOURS)</a:t>
          </a:r>
        </a:p>
        <a:p>
          <a:pPr marL="0" lvl="0" indent="0" algn="ctr" defTabSz="1333500">
            <a:lnSpc>
              <a:spcPct val="90000"/>
            </a:lnSpc>
            <a:spcBef>
              <a:spcPct val="0"/>
            </a:spcBef>
            <a:spcAft>
              <a:spcPct val="35000"/>
            </a:spcAft>
            <a:buNone/>
          </a:pPr>
          <a:r>
            <a:rPr lang="tr-TR" sz="3000" kern="1200" dirty="0">
              <a:latin typeface="Times New Roman" charset="0"/>
              <a:ea typeface="Times New Roman" charset="0"/>
              <a:cs typeface="Times New Roman" charset="0"/>
            </a:rPr>
            <a:t>(6 HOURS)</a:t>
          </a:r>
          <a:endParaRPr lang="en-US" sz="3000" kern="1200" dirty="0">
            <a:latin typeface="Times New Roman" charset="0"/>
            <a:ea typeface="Times New Roman" charset="0"/>
            <a:cs typeface="Times New Roman" charset="0"/>
          </a:endParaRPr>
        </a:p>
      </dsp:txBody>
      <dsp:txXfrm>
        <a:off x="0" y="820218"/>
        <a:ext cx="3414946" cy="2048967"/>
      </dsp:txXfrm>
    </dsp:sp>
    <dsp:sp modelId="{06102286-DA91-634F-A9B8-A2413F8637E5}">
      <dsp:nvSpPr>
        <dsp:cNvPr id="0" name=""/>
        <dsp:cNvSpPr/>
      </dsp:nvSpPr>
      <dsp:spPr>
        <a:xfrm>
          <a:off x="3756441" y="820218"/>
          <a:ext cx="3414946" cy="2048967"/>
        </a:xfrm>
        <a:prstGeom prst="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tr-TR" sz="3000" kern="1200" dirty="0">
              <a:latin typeface="Times New Roman" charset="0"/>
              <a:ea typeface="Times New Roman" charset="0"/>
              <a:cs typeface="Times New Roman" charset="0"/>
            </a:rPr>
            <a:t>READING &amp; WRITING     </a:t>
          </a:r>
        </a:p>
        <a:p>
          <a:pPr marL="0" lvl="0" indent="0" algn="ctr" defTabSz="1333500">
            <a:lnSpc>
              <a:spcPct val="90000"/>
            </a:lnSpc>
            <a:spcBef>
              <a:spcPct val="0"/>
            </a:spcBef>
            <a:spcAft>
              <a:spcPct val="35000"/>
            </a:spcAft>
            <a:buNone/>
          </a:pPr>
          <a:r>
            <a:rPr lang="tr-TR" sz="3000" kern="1200" dirty="0">
              <a:latin typeface="Times New Roman" charset="0"/>
              <a:ea typeface="Times New Roman" charset="0"/>
              <a:cs typeface="Times New Roman" charset="0"/>
            </a:rPr>
            <a:t> (8 HOURS)</a:t>
          </a:r>
        </a:p>
        <a:p>
          <a:pPr marL="0" lvl="0" indent="0" algn="ctr" defTabSz="1333500">
            <a:lnSpc>
              <a:spcPct val="90000"/>
            </a:lnSpc>
            <a:spcBef>
              <a:spcPct val="0"/>
            </a:spcBef>
            <a:spcAft>
              <a:spcPct val="35000"/>
            </a:spcAft>
            <a:buNone/>
          </a:pPr>
          <a:r>
            <a:rPr lang="tr-TR" sz="3000" kern="1200" dirty="0">
              <a:latin typeface="Times New Roman" charset="0"/>
              <a:ea typeface="Times New Roman" charset="0"/>
              <a:cs typeface="Times New Roman" charset="0"/>
            </a:rPr>
            <a:t>(7 HOURS)</a:t>
          </a:r>
          <a:endParaRPr lang="en-US" sz="3000" kern="1200" dirty="0">
            <a:latin typeface="Times New Roman" charset="0"/>
            <a:ea typeface="Times New Roman" charset="0"/>
            <a:cs typeface="Times New Roman" charset="0"/>
          </a:endParaRPr>
        </a:p>
      </dsp:txBody>
      <dsp:txXfrm>
        <a:off x="3756441" y="820218"/>
        <a:ext cx="3414946" cy="2048967"/>
      </dsp:txXfrm>
    </dsp:sp>
    <dsp:sp modelId="{87DE2A12-0E33-8246-AD81-1E552ECB988A}">
      <dsp:nvSpPr>
        <dsp:cNvPr id="0" name=""/>
        <dsp:cNvSpPr/>
      </dsp:nvSpPr>
      <dsp:spPr>
        <a:xfrm>
          <a:off x="7512882" y="820218"/>
          <a:ext cx="3414946" cy="2048967"/>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tr-TR" sz="3000" kern="1200" dirty="0">
              <a:latin typeface="Times New Roman" charset="0"/>
              <a:ea typeface="Times New Roman" charset="0"/>
              <a:cs typeface="Times New Roman" charset="0"/>
            </a:rPr>
            <a:t>LISTENING &amp; SPEAKING      </a:t>
          </a:r>
        </a:p>
        <a:p>
          <a:pPr marL="0" lvl="0" indent="0" algn="ctr" defTabSz="1333500">
            <a:lnSpc>
              <a:spcPct val="90000"/>
            </a:lnSpc>
            <a:spcBef>
              <a:spcPct val="0"/>
            </a:spcBef>
            <a:spcAft>
              <a:spcPct val="35000"/>
            </a:spcAft>
            <a:buNone/>
          </a:pPr>
          <a:r>
            <a:rPr lang="tr-TR" sz="3000" kern="1200" dirty="0">
              <a:latin typeface="Times New Roman" charset="0"/>
              <a:ea typeface="Times New Roman" charset="0"/>
              <a:cs typeface="Times New Roman" charset="0"/>
            </a:rPr>
            <a:t>(8 HOURS)</a:t>
          </a:r>
        </a:p>
        <a:p>
          <a:pPr marL="0" lvl="0" indent="0" algn="ctr" defTabSz="1333500">
            <a:lnSpc>
              <a:spcPct val="90000"/>
            </a:lnSpc>
            <a:spcBef>
              <a:spcPct val="0"/>
            </a:spcBef>
            <a:spcAft>
              <a:spcPct val="35000"/>
            </a:spcAft>
            <a:buNone/>
          </a:pPr>
          <a:r>
            <a:rPr lang="tr-TR" sz="3000" kern="1200" dirty="0">
              <a:latin typeface="Times New Roman" charset="0"/>
              <a:ea typeface="Times New Roman" charset="0"/>
              <a:cs typeface="Times New Roman" charset="0"/>
            </a:rPr>
            <a:t>(7 HOURS)</a:t>
          </a:r>
          <a:endParaRPr lang="en-US" sz="3000" kern="1200" dirty="0">
            <a:latin typeface="Times New Roman" charset="0"/>
            <a:ea typeface="Times New Roman" charset="0"/>
            <a:cs typeface="Times New Roman" charset="0"/>
          </a:endParaRPr>
        </a:p>
      </dsp:txBody>
      <dsp:txXfrm>
        <a:off x="7512882" y="820218"/>
        <a:ext cx="3414946" cy="204896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BA31C9-2E5B-A042-9EBE-E77C96C18593}">
      <dsp:nvSpPr>
        <dsp:cNvPr id="0" name=""/>
        <dsp:cNvSpPr/>
      </dsp:nvSpPr>
      <dsp:spPr>
        <a:xfrm>
          <a:off x="0" y="3371216"/>
          <a:ext cx="6906491" cy="221188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en-US" sz="2700" kern="1200">
              <a:latin typeface="Times New Roman" charset="0"/>
              <a:ea typeface="Times New Roman" charset="0"/>
              <a:cs typeface="Times New Roman" charset="0"/>
            </a:rPr>
            <a:t>The materials for the course will be;</a:t>
          </a:r>
        </a:p>
      </dsp:txBody>
      <dsp:txXfrm>
        <a:off x="0" y="3371216"/>
        <a:ext cx="6906491" cy="1194416"/>
      </dsp:txXfrm>
    </dsp:sp>
    <dsp:sp modelId="{3108266B-C7D0-3D41-8AAB-BF234906A573}">
      <dsp:nvSpPr>
        <dsp:cNvPr id="0" name=""/>
        <dsp:cNvSpPr/>
      </dsp:nvSpPr>
      <dsp:spPr>
        <a:xfrm>
          <a:off x="0" y="4521396"/>
          <a:ext cx="3453245" cy="101746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84912" tIns="33020" rIns="184912" bIns="33020" numCol="1" spcCol="1270" anchor="ctr" anchorCtr="0">
          <a:noAutofit/>
        </a:bodyPr>
        <a:lstStyle/>
        <a:p>
          <a:pPr marL="0" lvl="0" indent="0" algn="ctr" defTabSz="1155700">
            <a:lnSpc>
              <a:spcPct val="90000"/>
            </a:lnSpc>
            <a:spcBef>
              <a:spcPct val="0"/>
            </a:spcBef>
            <a:spcAft>
              <a:spcPct val="35000"/>
            </a:spcAft>
            <a:buNone/>
          </a:pPr>
          <a:r>
            <a:rPr lang="en-US" sz="2600" kern="1200" dirty="0">
              <a:latin typeface="Times New Roman" charset="0"/>
              <a:ea typeface="Times New Roman" charset="0"/>
              <a:cs typeface="Times New Roman" charset="0"/>
            </a:rPr>
            <a:t>New Enterprise B2/C1</a:t>
          </a:r>
        </a:p>
        <a:p>
          <a:pPr marL="0" lvl="0" indent="0" algn="ctr" defTabSz="1155700">
            <a:lnSpc>
              <a:spcPct val="90000"/>
            </a:lnSpc>
            <a:spcBef>
              <a:spcPct val="0"/>
            </a:spcBef>
            <a:spcAft>
              <a:spcPct val="35000"/>
            </a:spcAft>
            <a:buNone/>
          </a:pPr>
          <a:r>
            <a:rPr lang="en-US" sz="2600" kern="1200" dirty="0">
              <a:latin typeface="Times New Roman" charset="0"/>
              <a:ea typeface="Times New Roman" charset="0"/>
              <a:cs typeface="Times New Roman" charset="0"/>
            </a:rPr>
            <a:t>FCE Use of English</a:t>
          </a:r>
        </a:p>
      </dsp:txBody>
      <dsp:txXfrm>
        <a:off x="0" y="4521396"/>
        <a:ext cx="3453245" cy="1017466"/>
      </dsp:txXfrm>
    </dsp:sp>
    <dsp:sp modelId="{64F10297-DC72-7F45-A3EC-B7143FBC504B}">
      <dsp:nvSpPr>
        <dsp:cNvPr id="0" name=""/>
        <dsp:cNvSpPr/>
      </dsp:nvSpPr>
      <dsp:spPr>
        <a:xfrm>
          <a:off x="3453245" y="4521396"/>
          <a:ext cx="3453245" cy="101746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84912" tIns="33020" rIns="184912" bIns="33020" numCol="1" spcCol="1270" anchor="ctr" anchorCtr="0">
          <a:noAutofit/>
        </a:bodyPr>
        <a:lstStyle/>
        <a:p>
          <a:pPr marL="0" lvl="0" indent="0" algn="l" defTabSz="1155700">
            <a:lnSpc>
              <a:spcPct val="90000"/>
            </a:lnSpc>
            <a:spcBef>
              <a:spcPct val="0"/>
            </a:spcBef>
            <a:spcAft>
              <a:spcPct val="35000"/>
            </a:spcAft>
            <a:buNone/>
          </a:pPr>
          <a:r>
            <a:rPr lang="en-US" sz="2600" kern="1200" dirty="0" err="1">
              <a:latin typeface="Times New Roman" charset="0"/>
              <a:ea typeface="Times New Roman" charset="0"/>
              <a:cs typeface="Times New Roman" charset="0"/>
            </a:rPr>
            <a:t>Studysync</a:t>
          </a:r>
          <a:endParaRPr lang="en-US" sz="2600" kern="1200" dirty="0">
            <a:latin typeface="Times New Roman" charset="0"/>
            <a:ea typeface="Times New Roman" charset="0"/>
            <a:cs typeface="Times New Roman" charset="0"/>
          </a:endParaRPr>
        </a:p>
      </dsp:txBody>
      <dsp:txXfrm>
        <a:off x="3453245" y="4521396"/>
        <a:ext cx="3453245" cy="1017466"/>
      </dsp:txXfrm>
    </dsp:sp>
    <dsp:sp modelId="{86AB875F-793F-1644-B8B5-721823CE313B}">
      <dsp:nvSpPr>
        <dsp:cNvPr id="0" name=""/>
        <dsp:cNvSpPr/>
      </dsp:nvSpPr>
      <dsp:spPr>
        <a:xfrm rot="10800000">
          <a:off x="0" y="2518"/>
          <a:ext cx="6906491" cy="3401876"/>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en-US" sz="2700" kern="1200" dirty="0">
              <a:latin typeface="Times New Roman" charset="0"/>
              <a:ea typeface="Times New Roman" charset="0"/>
              <a:cs typeface="Times New Roman" charset="0"/>
            </a:rPr>
            <a:t>This course aims to teach realistic and functional English through a wide range of materials, including reading passages, listening exercises, and student interaction by enhancing language skills and vocabulary knowledge.</a:t>
          </a:r>
        </a:p>
      </dsp:txBody>
      <dsp:txXfrm rot="10800000">
        <a:off x="0" y="2518"/>
        <a:ext cx="6906491" cy="221043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BA31C9-2E5B-A042-9EBE-E77C96C18593}">
      <dsp:nvSpPr>
        <dsp:cNvPr id="0" name=""/>
        <dsp:cNvSpPr/>
      </dsp:nvSpPr>
      <dsp:spPr>
        <a:xfrm>
          <a:off x="0" y="3371216"/>
          <a:ext cx="6906491" cy="221188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en-US" sz="2300" kern="1200" dirty="0">
              <a:latin typeface="Times New Roman" charset="0"/>
              <a:ea typeface="Times New Roman" charset="0"/>
              <a:cs typeface="Times New Roman" charset="0"/>
            </a:rPr>
            <a:t>The materials for the course will be;</a:t>
          </a:r>
        </a:p>
      </dsp:txBody>
      <dsp:txXfrm>
        <a:off x="0" y="3371216"/>
        <a:ext cx="6906491" cy="1194416"/>
      </dsp:txXfrm>
    </dsp:sp>
    <dsp:sp modelId="{3108266B-C7D0-3D41-8AAB-BF234906A573}">
      <dsp:nvSpPr>
        <dsp:cNvPr id="0" name=""/>
        <dsp:cNvSpPr/>
      </dsp:nvSpPr>
      <dsp:spPr>
        <a:xfrm>
          <a:off x="0" y="4521396"/>
          <a:ext cx="3453245" cy="101746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84912" tIns="33020" rIns="184912" bIns="33020" numCol="1" spcCol="1270" anchor="ctr" anchorCtr="0">
          <a:noAutofit/>
        </a:bodyPr>
        <a:lstStyle/>
        <a:p>
          <a:pPr marL="0" lvl="0" indent="0" algn="ctr" defTabSz="1155700">
            <a:lnSpc>
              <a:spcPct val="90000"/>
            </a:lnSpc>
            <a:spcBef>
              <a:spcPct val="0"/>
            </a:spcBef>
            <a:spcAft>
              <a:spcPct val="35000"/>
            </a:spcAft>
            <a:buNone/>
          </a:pPr>
          <a:r>
            <a:rPr lang="tr-TR" sz="2600" kern="1200" dirty="0" err="1">
              <a:latin typeface="Times New Roman" charset="0"/>
              <a:ea typeface="Times New Roman" charset="0"/>
              <a:cs typeface="Times New Roman" charset="0"/>
            </a:rPr>
            <a:t>Qskills</a:t>
          </a:r>
          <a:r>
            <a:rPr lang="tr-TR" sz="2600" kern="1200" dirty="0">
              <a:latin typeface="Times New Roman" charset="0"/>
              <a:ea typeface="Times New Roman" charset="0"/>
              <a:cs typeface="Times New Roman" charset="0"/>
            </a:rPr>
            <a:t> Reading &amp; </a:t>
          </a:r>
          <a:r>
            <a:rPr lang="tr-TR" sz="2600" kern="1200" dirty="0" err="1">
              <a:latin typeface="Times New Roman" charset="0"/>
              <a:ea typeface="Times New Roman" charset="0"/>
              <a:cs typeface="Times New Roman" charset="0"/>
            </a:rPr>
            <a:t>Writing</a:t>
          </a:r>
          <a:r>
            <a:rPr lang="tr-TR" sz="2600" kern="1200" dirty="0">
              <a:latin typeface="Times New Roman" charset="0"/>
              <a:ea typeface="Times New Roman" charset="0"/>
              <a:cs typeface="Times New Roman" charset="0"/>
            </a:rPr>
            <a:t> 3rd Ed. (3&amp;4)</a:t>
          </a:r>
          <a:endParaRPr lang="en-US" sz="2600" kern="1200" dirty="0"/>
        </a:p>
      </dsp:txBody>
      <dsp:txXfrm>
        <a:off x="0" y="4521396"/>
        <a:ext cx="3453245" cy="1017466"/>
      </dsp:txXfrm>
    </dsp:sp>
    <dsp:sp modelId="{64F10297-DC72-7F45-A3EC-B7143FBC504B}">
      <dsp:nvSpPr>
        <dsp:cNvPr id="0" name=""/>
        <dsp:cNvSpPr/>
      </dsp:nvSpPr>
      <dsp:spPr>
        <a:xfrm>
          <a:off x="3453245" y="4521396"/>
          <a:ext cx="3453245" cy="101746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84912" tIns="33020" rIns="184912" bIns="33020" numCol="1" spcCol="1270" anchor="ctr" anchorCtr="0">
          <a:noAutofit/>
        </a:bodyPr>
        <a:lstStyle/>
        <a:p>
          <a:pPr marL="0" lvl="0" indent="0" algn="ctr" defTabSz="1155700">
            <a:lnSpc>
              <a:spcPct val="90000"/>
            </a:lnSpc>
            <a:spcBef>
              <a:spcPct val="0"/>
            </a:spcBef>
            <a:spcAft>
              <a:spcPct val="35000"/>
            </a:spcAft>
            <a:buNone/>
          </a:pPr>
          <a:r>
            <a:rPr lang="tr-TR" sz="2600" kern="1200" err="1">
              <a:latin typeface="Times New Roman" charset="0"/>
              <a:ea typeface="Times New Roman" charset="0"/>
              <a:cs typeface="Times New Roman" charset="0"/>
            </a:rPr>
            <a:t>iQ</a:t>
          </a:r>
          <a:r>
            <a:rPr lang="tr-TR" sz="2600" kern="1200">
              <a:latin typeface="Times New Roman" charset="0"/>
              <a:ea typeface="Times New Roman" charset="0"/>
              <a:cs typeface="Times New Roman" charset="0"/>
            </a:rPr>
            <a:t> Online </a:t>
          </a:r>
          <a:r>
            <a:rPr lang="tr-TR" sz="2600" kern="1200" err="1">
              <a:latin typeface="Times New Roman" charset="0"/>
              <a:ea typeface="Times New Roman" charset="0"/>
              <a:cs typeface="Times New Roman" charset="0"/>
            </a:rPr>
            <a:t>Tool</a:t>
          </a:r>
          <a:endParaRPr lang="en-US" sz="2600" kern="1200"/>
        </a:p>
      </dsp:txBody>
      <dsp:txXfrm>
        <a:off x="3453245" y="4521396"/>
        <a:ext cx="3453245" cy="1017466"/>
      </dsp:txXfrm>
    </dsp:sp>
    <dsp:sp modelId="{86AB875F-793F-1644-B8B5-721823CE313B}">
      <dsp:nvSpPr>
        <dsp:cNvPr id="0" name=""/>
        <dsp:cNvSpPr/>
      </dsp:nvSpPr>
      <dsp:spPr>
        <a:xfrm rot="10800000">
          <a:off x="0" y="2518"/>
          <a:ext cx="6906491" cy="3401876"/>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en-US" sz="2300" kern="1200" dirty="0">
              <a:latin typeface="Times New Roman" charset="0"/>
              <a:ea typeface="Times New Roman" charset="0"/>
              <a:cs typeface="Times New Roman" charset="0"/>
            </a:rPr>
            <a:t>This course aims to improve students’ reading and writing skills and is designed for students to embark on undergraduate studies, which heavily involve academic reading and writing. The students are expected to use their reading and writing skills to analyze academic readings and to integrate ideas into their own writing.</a:t>
          </a:r>
          <a:endParaRPr lang="en-US" sz="2300" kern="1200" dirty="0"/>
        </a:p>
      </dsp:txBody>
      <dsp:txXfrm rot="10800000">
        <a:off x="0" y="2518"/>
        <a:ext cx="6906491" cy="221043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BA31C9-2E5B-A042-9EBE-E77C96C18593}">
      <dsp:nvSpPr>
        <dsp:cNvPr id="0" name=""/>
        <dsp:cNvSpPr/>
      </dsp:nvSpPr>
      <dsp:spPr>
        <a:xfrm>
          <a:off x="0" y="3371216"/>
          <a:ext cx="6906491" cy="221188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en-US" sz="2700" kern="1200">
              <a:latin typeface="Times New Roman" charset="0"/>
              <a:ea typeface="Times New Roman" charset="0"/>
              <a:cs typeface="Times New Roman" charset="0"/>
            </a:rPr>
            <a:t>The materials for the course will be;</a:t>
          </a:r>
        </a:p>
      </dsp:txBody>
      <dsp:txXfrm>
        <a:off x="0" y="3371216"/>
        <a:ext cx="6906491" cy="1194416"/>
      </dsp:txXfrm>
    </dsp:sp>
    <dsp:sp modelId="{3108266B-C7D0-3D41-8AAB-BF234906A573}">
      <dsp:nvSpPr>
        <dsp:cNvPr id="0" name=""/>
        <dsp:cNvSpPr/>
      </dsp:nvSpPr>
      <dsp:spPr>
        <a:xfrm>
          <a:off x="0" y="4521396"/>
          <a:ext cx="3453245" cy="101746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0" tIns="31750" rIns="177800" bIns="31750" numCol="1" spcCol="1270" anchor="ctr" anchorCtr="0">
          <a:noAutofit/>
        </a:bodyPr>
        <a:lstStyle/>
        <a:p>
          <a:pPr marL="0" lvl="0" indent="0" algn="ctr" defTabSz="1111250">
            <a:lnSpc>
              <a:spcPct val="90000"/>
            </a:lnSpc>
            <a:spcBef>
              <a:spcPct val="0"/>
            </a:spcBef>
            <a:spcAft>
              <a:spcPct val="35000"/>
            </a:spcAft>
            <a:buNone/>
          </a:pPr>
          <a:r>
            <a:rPr lang="tr-TR" sz="2500" kern="1200" err="1">
              <a:latin typeface="Times New Roman" charset="0"/>
              <a:ea typeface="Times New Roman" charset="0"/>
              <a:cs typeface="Times New Roman" charset="0"/>
            </a:rPr>
            <a:t>Qskills</a:t>
          </a:r>
          <a:r>
            <a:rPr lang="tr-TR" sz="2500" kern="1200">
              <a:latin typeface="Times New Roman" charset="0"/>
              <a:ea typeface="Times New Roman" charset="0"/>
              <a:cs typeface="Times New Roman" charset="0"/>
            </a:rPr>
            <a:t> </a:t>
          </a:r>
          <a:r>
            <a:rPr lang="tr-TR" sz="2500" kern="1200" err="1">
              <a:latin typeface="Times New Roman" charset="0"/>
              <a:ea typeface="Times New Roman" charset="0"/>
              <a:cs typeface="Times New Roman" charset="0"/>
            </a:rPr>
            <a:t>Listening</a:t>
          </a:r>
          <a:r>
            <a:rPr lang="tr-TR" sz="2500" kern="1200">
              <a:latin typeface="Times New Roman" charset="0"/>
              <a:ea typeface="Times New Roman" charset="0"/>
              <a:cs typeface="Times New Roman" charset="0"/>
            </a:rPr>
            <a:t> &amp; </a:t>
          </a:r>
          <a:r>
            <a:rPr lang="tr-TR" sz="2500" kern="1200" err="1">
              <a:latin typeface="Times New Roman" charset="0"/>
              <a:ea typeface="Times New Roman" charset="0"/>
              <a:cs typeface="Times New Roman" charset="0"/>
            </a:rPr>
            <a:t>Speaking</a:t>
          </a:r>
          <a:r>
            <a:rPr lang="tr-TR" sz="2500" kern="1200">
              <a:latin typeface="Times New Roman" charset="0"/>
              <a:ea typeface="Times New Roman" charset="0"/>
              <a:cs typeface="Times New Roman" charset="0"/>
            </a:rPr>
            <a:t> 3rd Ed. (3&amp;4)</a:t>
          </a:r>
          <a:endParaRPr lang="en-US" sz="2500" kern="1200"/>
        </a:p>
      </dsp:txBody>
      <dsp:txXfrm>
        <a:off x="0" y="4521396"/>
        <a:ext cx="3453245" cy="1017466"/>
      </dsp:txXfrm>
    </dsp:sp>
    <dsp:sp modelId="{64F10297-DC72-7F45-A3EC-B7143FBC504B}">
      <dsp:nvSpPr>
        <dsp:cNvPr id="0" name=""/>
        <dsp:cNvSpPr/>
      </dsp:nvSpPr>
      <dsp:spPr>
        <a:xfrm>
          <a:off x="3453245" y="4521396"/>
          <a:ext cx="3453245" cy="101746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7800" tIns="31750" rIns="177800" bIns="31750" numCol="1" spcCol="1270" anchor="ctr" anchorCtr="0">
          <a:noAutofit/>
        </a:bodyPr>
        <a:lstStyle/>
        <a:p>
          <a:pPr marL="0" lvl="0" indent="0" algn="ctr" defTabSz="1111250">
            <a:lnSpc>
              <a:spcPct val="90000"/>
            </a:lnSpc>
            <a:spcBef>
              <a:spcPct val="0"/>
            </a:spcBef>
            <a:spcAft>
              <a:spcPct val="35000"/>
            </a:spcAft>
            <a:buNone/>
          </a:pPr>
          <a:r>
            <a:rPr lang="tr-TR" sz="2500" kern="1200" err="1">
              <a:latin typeface="Times New Roman" charset="0"/>
              <a:ea typeface="Times New Roman" charset="0"/>
              <a:cs typeface="Times New Roman" charset="0"/>
            </a:rPr>
            <a:t>iQ</a:t>
          </a:r>
          <a:r>
            <a:rPr lang="tr-TR" sz="2500" kern="1200">
              <a:latin typeface="Times New Roman" charset="0"/>
              <a:ea typeface="Times New Roman" charset="0"/>
              <a:cs typeface="Times New Roman" charset="0"/>
            </a:rPr>
            <a:t> Online </a:t>
          </a:r>
          <a:r>
            <a:rPr lang="tr-TR" sz="2500" kern="1200" err="1">
              <a:latin typeface="Times New Roman" charset="0"/>
              <a:ea typeface="Times New Roman" charset="0"/>
              <a:cs typeface="Times New Roman" charset="0"/>
            </a:rPr>
            <a:t>Tool</a:t>
          </a:r>
          <a:endParaRPr lang="en-US" sz="2500" kern="1200"/>
        </a:p>
      </dsp:txBody>
      <dsp:txXfrm>
        <a:off x="3453245" y="4521396"/>
        <a:ext cx="3453245" cy="1017466"/>
      </dsp:txXfrm>
    </dsp:sp>
    <dsp:sp modelId="{86AB875F-793F-1644-B8B5-721823CE313B}">
      <dsp:nvSpPr>
        <dsp:cNvPr id="0" name=""/>
        <dsp:cNvSpPr/>
      </dsp:nvSpPr>
      <dsp:spPr>
        <a:xfrm rot="10800000">
          <a:off x="0" y="2518"/>
          <a:ext cx="6906491" cy="3401876"/>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en-US" sz="2700" kern="1200">
              <a:latin typeface="Times New Roman" charset="0"/>
              <a:ea typeface="Times New Roman" charset="0"/>
              <a:cs typeface="Times New Roman" charset="0"/>
            </a:rPr>
            <a:t>This course aims to teach realistic and functional English through a wide range of materials, including reading passages, listening exercises, and student interaction by enhancing language skills and vocabulary knowledge.</a:t>
          </a:r>
        </a:p>
      </dsp:txBody>
      <dsp:txXfrm rot="10800000">
        <a:off x="0" y="2518"/>
        <a:ext cx="6906491" cy="221043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EE18A0-2D68-6944-BA9C-4CD7C973B3AC}">
      <dsp:nvSpPr>
        <dsp:cNvPr id="0" name=""/>
        <dsp:cNvSpPr/>
      </dsp:nvSpPr>
      <dsp:spPr>
        <a:xfrm rot="5400000">
          <a:off x="6301587" y="-2303662"/>
          <a:ext cx="1698041"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53340" rIns="106680" bIns="53340" numCol="1" spcCol="1270" anchor="ctr" anchorCtr="0">
          <a:noAutofit/>
        </a:bodyPr>
        <a:lstStyle/>
        <a:p>
          <a:pPr marL="285750" lvl="1" indent="-285750" algn="l" defTabSz="1244600">
            <a:lnSpc>
              <a:spcPct val="90000"/>
            </a:lnSpc>
            <a:spcBef>
              <a:spcPct val="0"/>
            </a:spcBef>
            <a:spcAft>
              <a:spcPct val="15000"/>
            </a:spcAft>
            <a:buChar char="•"/>
          </a:pPr>
          <a:r>
            <a:rPr lang="en-US" sz="2800" kern="1200" dirty="0">
              <a:latin typeface="Times New Roman" charset="0"/>
              <a:ea typeface="Times New Roman" charset="0"/>
              <a:cs typeface="Times New Roman" charset="0"/>
            </a:rPr>
            <a:t>Students missing </a:t>
          </a:r>
          <a:r>
            <a:rPr lang="en-US" sz="2800" b="1" kern="1200" dirty="0">
              <a:latin typeface="Times New Roman" charset="0"/>
              <a:ea typeface="Times New Roman" charset="0"/>
              <a:cs typeface="Times New Roman" charset="0"/>
            </a:rPr>
            <a:t>20% </a:t>
          </a:r>
          <a:r>
            <a:rPr lang="en-US" sz="2800" kern="1200" dirty="0">
              <a:latin typeface="Times New Roman" charset="0"/>
              <a:ea typeface="Times New Roman" charset="0"/>
              <a:cs typeface="Times New Roman" charset="0"/>
            </a:rPr>
            <a:t>of courses will fail preparatory class.</a:t>
          </a:r>
          <a:br>
            <a:rPr lang="en-US" sz="2800" kern="1200" dirty="0"/>
          </a:br>
          <a:endParaRPr lang="en-US" sz="2800" kern="1200" dirty="0"/>
        </a:p>
      </dsp:txBody>
      <dsp:txXfrm rot="-5400000">
        <a:off x="3785616" y="295201"/>
        <a:ext cx="6647092" cy="1532257"/>
      </dsp:txXfrm>
    </dsp:sp>
    <dsp:sp modelId="{02693D10-8325-4A43-A6EF-12325E47F8AA}">
      <dsp:nvSpPr>
        <dsp:cNvPr id="0" name=""/>
        <dsp:cNvSpPr/>
      </dsp:nvSpPr>
      <dsp:spPr>
        <a:xfrm>
          <a:off x="0" y="53"/>
          <a:ext cx="3785616" cy="212255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85725" rIns="171450" bIns="85725" numCol="1" spcCol="1270" anchor="ctr" anchorCtr="0">
          <a:noAutofit/>
        </a:bodyPr>
        <a:lstStyle/>
        <a:p>
          <a:pPr marL="0" lvl="0" indent="0" algn="ctr" defTabSz="2000250">
            <a:lnSpc>
              <a:spcPct val="90000"/>
            </a:lnSpc>
            <a:spcBef>
              <a:spcPct val="0"/>
            </a:spcBef>
            <a:spcAft>
              <a:spcPct val="35000"/>
            </a:spcAft>
            <a:buNone/>
          </a:pPr>
          <a:r>
            <a:rPr lang="en-US" sz="4500" i="1" kern="1200">
              <a:latin typeface="Times New Roman" charset="0"/>
              <a:ea typeface="Times New Roman" charset="0"/>
              <a:cs typeface="Times New Roman" charset="0"/>
            </a:rPr>
            <a:t>Attendance</a:t>
          </a:r>
          <a:endParaRPr lang="en-US" sz="4500" kern="1200">
            <a:latin typeface="Times New Roman" charset="0"/>
            <a:ea typeface="Times New Roman" charset="0"/>
            <a:cs typeface="Times New Roman" charset="0"/>
          </a:endParaRPr>
        </a:p>
      </dsp:txBody>
      <dsp:txXfrm>
        <a:off x="103614" y="103667"/>
        <a:ext cx="3578388" cy="1915324"/>
      </dsp:txXfrm>
    </dsp:sp>
    <dsp:sp modelId="{1F5E7FA4-1110-CC4F-AAC8-4B17F42A3DD7}">
      <dsp:nvSpPr>
        <dsp:cNvPr id="0" name=""/>
        <dsp:cNvSpPr/>
      </dsp:nvSpPr>
      <dsp:spPr>
        <a:xfrm rot="5400000">
          <a:off x="6301587" y="-74983"/>
          <a:ext cx="1698041"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53340" rIns="106680" bIns="53340" numCol="1" spcCol="1270" anchor="ctr" anchorCtr="0">
          <a:noAutofit/>
        </a:bodyPr>
        <a:lstStyle/>
        <a:p>
          <a:pPr marL="285750" lvl="1" indent="-285750" algn="l" defTabSz="1244600">
            <a:lnSpc>
              <a:spcPct val="90000"/>
            </a:lnSpc>
            <a:spcBef>
              <a:spcPct val="0"/>
            </a:spcBef>
            <a:spcAft>
              <a:spcPct val="15000"/>
            </a:spcAft>
            <a:buChar char="•"/>
          </a:pPr>
          <a:r>
            <a:rPr lang="en-US" sz="2800" kern="1200">
              <a:latin typeface="Times New Roman" charset="0"/>
              <a:ea typeface="Times New Roman" charset="0"/>
              <a:cs typeface="Times New Roman" charset="0"/>
            </a:rPr>
            <a:t>For your own improvement in English and for the success of the class as a whole, it is essential that each of you have yourself prepared for the courses.</a:t>
          </a:r>
        </a:p>
      </dsp:txBody>
      <dsp:txXfrm rot="-5400000">
        <a:off x="3785616" y="2523880"/>
        <a:ext cx="6647092" cy="1532257"/>
      </dsp:txXfrm>
    </dsp:sp>
    <dsp:sp modelId="{74024929-5329-A243-9265-E0D47ED5F686}">
      <dsp:nvSpPr>
        <dsp:cNvPr id="0" name=""/>
        <dsp:cNvSpPr/>
      </dsp:nvSpPr>
      <dsp:spPr>
        <a:xfrm>
          <a:off x="0" y="2228732"/>
          <a:ext cx="3785616" cy="212255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85725" rIns="171450" bIns="85725" numCol="1" spcCol="1270" anchor="ctr" anchorCtr="0">
          <a:noAutofit/>
        </a:bodyPr>
        <a:lstStyle/>
        <a:p>
          <a:pPr marL="0" lvl="0" indent="0" algn="ctr" defTabSz="2000250">
            <a:lnSpc>
              <a:spcPct val="90000"/>
            </a:lnSpc>
            <a:spcBef>
              <a:spcPct val="0"/>
            </a:spcBef>
            <a:spcAft>
              <a:spcPct val="35000"/>
            </a:spcAft>
            <a:buNone/>
          </a:pPr>
          <a:r>
            <a:rPr lang="en-US" sz="4500" i="1" kern="1200">
              <a:latin typeface="Times New Roman" charset="0"/>
              <a:ea typeface="Times New Roman" charset="0"/>
              <a:cs typeface="Times New Roman" charset="0"/>
            </a:rPr>
            <a:t>Participation</a:t>
          </a:r>
          <a:endParaRPr lang="en-US" sz="4500" kern="1200">
            <a:latin typeface="Times New Roman" charset="0"/>
            <a:ea typeface="Times New Roman" charset="0"/>
            <a:cs typeface="Times New Roman" charset="0"/>
          </a:endParaRPr>
        </a:p>
      </dsp:txBody>
      <dsp:txXfrm>
        <a:off x="103614" y="2332346"/>
        <a:ext cx="3578388" cy="191532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EE18A0-2D68-6944-BA9C-4CD7C973B3AC}">
      <dsp:nvSpPr>
        <dsp:cNvPr id="0" name=""/>
        <dsp:cNvSpPr/>
      </dsp:nvSpPr>
      <dsp:spPr>
        <a:xfrm rot="5400000">
          <a:off x="6301587" y="-2303662"/>
          <a:ext cx="1698041"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7630" tIns="43815" rIns="87630" bIns="43815" numCol="1" spcCol="1270" anchor="ctr" anchorCtr="0">
          <a:noAutofit/>
        </a:bodyPr>
        <a:lstStyle/>
        <a:p>
          <a:pPr marL="228600" lvl="1" indent="-228600" algn="l" defTabSz="1200150">
            <a:lnSpc>
              <a:spcPct val="90000"/>
            </a:lnSpc>
            <a:spcBef>
              <a:spcPct val="0"/>
            </a:spcBef>
            <a:spcAft>
              <a:spcPct val="15000"/>
            </a:spcAft>
            <a:buChar char="•"/>
          </a:pPr>
          <a:r>
            <a:rPr lang="en-US" sz="2700" kern="1200" noProof="0" dirty="0">
              <a:latin typeface="Times New Roman" charset="0"/>
              <a:ea typeface="Times New Roman" charset="0"/>
              <a:cs typeface="Times New Roman" charset="0"/>
            </a:rPr>
            <a:t>It is critical to upload your assignments on time. The assignments which are submitted after deadline will not be graded.</a:t>
          </a:r>
          <a:br>
            <a:rPr lang="en-US" sz="1500" kern="1200" dirty="0"/>
          </a:br>
          <a:endParaRPr lang="en-US" sz="1500" kern="1200" dirty="0"/>
        </a:p>
      </dsp:txBody>
      <dsp:txXfrm rot="-5400000">
        <a:off x="3785616" y="295201"/>
        <a:ext cx="6647092" cy="1532257"/>
      </dsp:txXfrm>
    </dsp:sp>
    <dsp:sp modelId="{02693D10-8325-4A43-A6EF-12325E47F8AA}">
      <dsp:nvSpPr>
        <dsp:cNvPr id="0" name=""/>
        <dsp:cNvSpPr/>
      </dsp:nvSpPr>
      <dsp:spPr>
        <a:xfrm>
          <a:off x="0" y="53"/>
          <a:ext cx="3785616" cy="212255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83820" rIns="167640" bIns="83820" numCol="1" spcCol="1270" anchor="ctr" anchorCtr="0">
          <a:noAutofit/>
        </a:bodyPr>
        <a:lstStyle/>
        <a:p>
          <a:pPr marL="0" lvl="0" indent="0" algn="ctr" defTabSz="1955800">
            <a:lnSpc>
              <a:spcPct val="90000"/>
            </a:lnSpc>
            <a:spcBef>
              <a:spcPct val="0"/>
            </a:spcBef>
            <a:spcAft>
              <a:spcPct val="35000"/>
            </a:spcAft>
            <a:buNone/>
          </a:pPr>
          <a:r>
            <a:rPr lang="en-US" sz="4400" i="1" kern="1200" noProof="0" dirty="0">
              <a:latin typeface="Times New Roman" charset="0"/>
              <a:ea typeface="Times New Roman" charset="0"/>
              <a:cs typeface="Times New Roman" charset="0"/>
            </a:rPr>
            <a:t>Late Assignment Policy</a:t>
          </a:r>
          <a:endParaRPr lang="en-US" sz="4400" kern="1200" noProof="0" dirty="0"/>
        </a:p>
      </dsp:txBody>
      <dsp:txXfrm>
        <a:off x="103614" y="103667"/>
        <a:ext cx="3578388" cy="1915324"/>
      </dsp:txXfrm>
    </dsp:sp>
    <dsp:sp modelId="{1F5E7FA4-1110-CC4F-AAC8-4B17F42A3DD7}">
      <dsp:nvSpPr>
        <dsp:cNvPr id="0" name=""/>
        <dsp:cNvSpPr/>
      </dsp:nvSpPr>
      <dsp:spPr>
        <a:xfrm rot="5400000">
          <a:off x="6301587" y="-74983"/>
          <a:ext cx="1698041"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latin typeface="Times New Roman" charset="0"/>
              <a:ea typeface="Times New Roman" charset="0"/>
              <a:cs typeface="Times New Roman" charset="0"/>
            </a:rPr>
            <a:t>The principles of truth and honesty are fundamental to a community of learners. All students are expected to honor these principles. Examples of academic dishonesty include: </a:t>
          </a:r>
          <a:r>
            <a:rPr lang="en-US" sz="1600" kern="1200" dirty="0" err="1">
              <a:latin typeface="Times New Roman" charset="0"/>
              <a:ea typeface="Times New Roman" charset="0"/>
              <a:cs typeface="Times New Roman" charset="0"/>
            </a:rPr>
            <a:t>i</a:t>
          </a:r>
          <a:r>
            <a:rPr lang="en-US" sz="1600" kern="1200" dirty="0">
              <a:latin typeface="Times New Roman" charset="0"/>
              <a:ea typeface="Times New Roman" charset="0"/>
              <a:cs typeface="Times New Roman" charset="0"/>
            </a:rPr>
            <a:t>) cheating in any form partial or complete and ii) plagiarism or false representation of another’s work as one’s own. At the discretion of the instructor, a student who violates this code may receive any or all of the following: </a:t>
          </a:r>
          <a:r>
            <a:rPr lang="en-US" sz="1600" kern="1200" dirty="0" err="1">
              <a:latin typeface="Times New Roman" charset="0"/>
              <a:ea typeface="Times New Roman" charset="0"/>
              <a:cs typeface="Times New Roman" charset="0"/>
            </a:rPr>
            <a:t>i</a:t>
          </a:r>
          <a:r>
            <a:rPr lang="en-US" sz="1600" kern="1200" dirty="0">
              <a:latin typeface="Times New Roman" charset="0"/>
              <a:ea typeface="Times New Roman" charset="0"/>
              <a:cs typeface="Times New Roman" charset="0"/>
            </a:rPr>
            <a:t>) failing grade for the assignment or ii) failing grade for the course.</a:t>
          </a:r>
          <a:endParaRPr lang="en-US" sz="1600" kern="1200" dirty="0"/>
        </a:p>
      </dsp:txBody>
      <dsp:txXfrm rot="-5400000">
        <a:off x="3785616" y="2523880"/>
        <a:ext cx="6647092" cy="1532257"/>
      </dsp:txXfrm>
    </dsp:sp>
    <dsp:sp modelId="{74024929-5329-A243-9265-E0D47ED5F686}">
      <dsp:nvSpPr>
        <dsp:cNvPr id="0" name=""/>
        <dsp:cNvSpPr/>
      </dsp:nvSpPr>
      <dsp:spPr>
        <a:xfrm>
          <a:off x="0" y="2228732"/>
          <a:ext cx="3785616" cy="212255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83820" rIns="167640" bIns="83820" numCol="1" spcCol="1270" anchor="ctr" anchorCtr="0">
          <a:noAutofit/>
        </a:bodyPr>
        <a:lstStyle/>
        <a:p>
          <a:pPr marL="0" lvl="0" indent="0" algn="ctr" defTabSz="1955800">
            <a:lnSpc>
              <a:spcPct val="90000"/>
            </a:lnSpc>
            <a:spcBef>
              <a:spcPct val="0"/>
            </a:spcBef>
            <a:spcAft>
              <a:spcPct val="35000"/>
            </a:spcAft>
            <a:buNone/>
          </a:pPr>
          <a:r>
            <a:rPr lang="en-US" sz="4400" i="1" kern="1200">
              <a:latin typeface="Times New Roman" charset="0"/>
              <a:ea typeface="Times New Roman" charset="0"/>
              <a:cs typeface="Times New Roman" charset="0"/>
            </a:rPr>
            <a:t>Academic honesty</a:t>
          </a:r>
          <a:endParaRPr lang="en-US" sz="4400" kern="1200"/>
        </a:p>
      </dsp:txBody>
      <dsp:txXfrm>
        <a:off x="103614" y="2332346"/>
        <a:ext cx="3578388" cy="191532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EE18A0-2D68-6944-BA9C-4CD7C973B3AC}">
      <dsp:nvSpPr>
        <dsp:cNvPr id="0" name=""/>
        <dsp:cNvSpPr/>
      </dsp:nvSpPr>
      <dsp:spPr>
        <a:xfrm rot="5400000">
          <a:off x="6301587" y="-2303662"/>
          <a:ext cx="1698041"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tr-TR" sz="1600" kern="1200" dirty="0">
              <a:latin typeface="Times New Roman" charset="0"/>
              <a:ea typeface="Times New Roman" charset="0"/>
              <a:cs typeface="Times New Roman" charset="0"/>
            </a:rPr>
            <a:t>As </a:t>
          </a:r>
          <a:r>
            <a:rPr lang="tr-TR" sz="1600" kern="1200" dirty="0" err="1">
              <a:latin typeface="Times New Roman" charset="0"/>
              <a:ea typeface="Times New Roman" charset="0"/>
              <a:cs typeface="Times New Roman" charset="0"/>
            </a:rPr>
            <a:t>the</a:t>
          </a:r>
          <a:r>
            <a:rPr lang="tr-TR" sz="1600" kern="1200" dirty="0">
              <a:latin typeface="Times New Roman" charset="0"/>
              <a:ea typeface="Times New Roman" charset="0"/>
              <a:cs typeface="Times New Roman" charset="0"/>
            </a:rPr>
            <a:t> </a:t>
          </a:r>
          <a:r>
            <a:rPr lang="tr-TR" sz="1600" kern="1200" dirty="0" err="1">
              <a:latin typeface="Times New Roman" charset="0"/>
              <a:ea typeface="Times New Roman" charset="0"/>
              <a:cs typeface="Times New Roman" charset="0"/>
            </a:rPr>
            <a:t>vocabulary</a:t>
          </a:r>
          <a:r>
            <a:rPr lang="tr-TR" sz="1600" kern="1200" dirty="0">
              <a:latin typeface="Times New Roman" charset="0"/>
              <a:ea typeface="Times New Roman" charset="0"/>
              <a:cs typeface="Times New Roman" charset="0"/>
            </a:rPr>
            <a:t> </a:t>
          </a:r>
          <a:r>
            <a:rPr lang="tr-TR" sz="1600" kern="1200" dirty="0" err="1">
              <a:latin typeface="Times New Roman" charset="0"/>
              <a:ea typeface="Times New Roman" charset="0"/>
              <a:cs typeface="Times New Roman" charset="0"/>
            </a:rPr>
            <a:t>will</a:t>
          </a:r>
          <a:r>
            <a:rPr lang="tr-TR" sz="1600" kern="1200" dirty="0">
              <a:latin typeface="Times New Roman" charset="0"/>
              <a:ea typeface="Times New Roman" charset="0"/>
              <a:cs typeface="Times New Roman" charset="0"/>
            </a:rPr>
            <a:t> be </a:t>
          </a:r>
          <a:r>
            <a:rPr lang="tr-TR" sz="1600" kern="1200" dirty="0" err="1">
              <a:latin typeface="Times New Roman" charset="0"/>
              <a:ea typeface="Times New Roman" charset="0"/>
              <a:cs typeface="Times New Roman" charset="0"/>
            </a:rPr>
            <a:t>practised</a:t>
          </a:r>
          <a:r>
            <a:rPr lang="tr-TR" sz="1600" kern="1200" dirty="0">
              <a:latin typeface="Times New Roman" charset="0"/>
              <a:ea typeface="Times New Roman" charset="0"/>
              <a:cs typeface="Times New Roman" charset="0"/>
            </a:rPr>
            <a:t> in a </a:t>
          </a:r>
          <a:r>
            <a:rPr lang="tr-TR" sz="1600" kern="1200" dirty="0" err="1">
              <a:latin typeface="Times New Roman" charset="0"/>
              <a:ea typeface="Times New Roman" charset="0"/>
              <a:cs typeface="Times New Roman" charset="0"/>
            </a:rPr>
            <a:t>part</a:t>
          </a:r>
          <a:r>
            <a:rPr lang="tr-TR" sz="1600" kern="1200" dirty="0">
              <a:latin typeface="Times New Roman" charset="0"/>
              <a:ea typeface="Times New Roman" charset="0"/>
              <a:cs typeface="Times New Roman" charset="0"/>
            </a:rPr>
            <a:t> of </a:t>
          </a:r>
          <a:r>
            <a:rPr lang="tr-TR" sz="1600" kern="1200" dirty="0" err="1">
              <a:latin typeface="Times New Roman" charset="0"/>
              <a:ea typeface="Times New Roman" charset="0"/>
              <a:cs typeface="Times New Roman" charset="0"/>
            </a:rPr>
            <a:t>the</a:t>
          </a:r>
          <a:r>
            <a:rPr lang="tr-TR" sz="1600" kern="1200" dirty="0">
              <a:latin typeface="Times New Roman" charset="0"/>
              <a:ea typeface="Times New Roman" charset="0"/>
              <a:cs typeface="Times New Roman" charset="0"/>
            </a:rPr>
            <a:t> </a:t>
          </a:r>
          <a:r>
            <a:rPr lang="tr-TR" sz="1600" kern="1200" dirty="0" err="1">
              <a:latin typeface="Times New Roman" charset="0"/>
              <a:ea typeface="Times New Roman" charset="0"/>
              <a:cs typeface="Times New Roman" charset="0"/>
            </a:rPr>
            <a:t>courses</a:t>
          </a:r>
          <a:r>
            <a:rPr lang="tr-TR" sz="1600" kern="1200" dirty="0">
              <a:latin typeface="Times New Roman" charset="0"/>
              <a:ea typeface="Times New Roman" charset="0"/>
              <a:cs typeface="Times New Roman" charset="0"/>
            </a:rPr>
            <a:t>, it is </a:t>
          </a:r>
          <a:r>
            <a:rPr lang="tr-TR" sz="1600" kern="1200" dirty="0" err="1">
              <a:latin typeface="Times New Roman" charset="0"/>
              <a:ea typeface="Times New Roman" charset="0"/>
              <a:cs typeface="Times New Roman" charset="0"/>
            </a:rPr>
            <a:t>essential</a:t>
          </a:r>
          <a:r>
            <a:rPr lang="tr-TR" sz="1600" kern="1200" dirty="0">
              <a:latin typeface="Times New Roman" charset="0"/>
              <a:ea typeface="Times New Roman" charset="0"/>
              <a:cs typeface="Times New Roman" charset="0"/>
            </a:rPr>
            <a:t> </a:t>
          </a:r>
          <a:r>
            <a:rPr lang="tr-TR" sz="1600" kern="1200" dirty="0" err="1">
              <a:latin typeface="Times New Roman" charset="0"/>
              <a:ea typeface="Times New Roman" charset="0"/>
              <a:cs typeface="Times New Roman" charset="0"/>
            </a:rPr>
            <a:t>to</a:t>
          </a:r>
          <a:r>
            <a:rPr lang="tr-TR" sz="1600" kern="1200" dirty="0">
              <a:latin typeface="Times New Roman" charset="0"/>
              <a:ea typeface="Times New Roman" charset="0"/>
              <a:cs typeface="Times New Roman" charset="0"/>
            </a:rPr>
            <a:t> </a:t>
          </a:r>
          <a:r>
            <a:rPr lang="tr-TR" sz="1600" kern="1200" dirty="0" err="1">
              <a:latin typeface="Times New Roman" charset="0"/>
              <a:ea typeface="Times New Roman" charset="0"/>
              <a:cs typeface="Times New Roman" charset="0"/>
            </a:rPr>
            <a:t>bring</a:t>
          </a:r>
          <a:r>
            <a:rPr lang="tr-TR" sz="1600" kern="1200" dirty="0">
              <a:latin typeface="Times New Roman" charset="0"/>
              <a:ea typeface="Times New Roman" charset="0"/>
              <a:cs typeface="Times New Roman" charset="0"/>
            </a:rPr>
            <a:t> </a:t>
          </a:r>
          <a:r>
            <a:rPr lang="tr-TR" sz="1600" kern="1200" dirty="0" err="1">
              <a:latin typeface="Times New Roman" charset="0"/>
              <a:ea typeface="Times New Roman" charset="0"/>
              <a:cs typeface="Times New Roman" charset="0"/>
            </a:rPr>
            <a:t>your</a:t>
          </a:r>
          <a:r>
            <a:rPr lang="tr-TR" sz="1600" kern="1200" dirty="0">
              <a:latin typeface="Times New Roman" charset="0"/>
              <a:ea typeface="Times New Roman" charset="0"/>
              <a:cs typeface="Times New Roman" charset="0"/>
            </a:rPr>
            <a:t> </a:t>
          </a:r>
          <a:r>
            <a:rPr lang="tr-TR" sz="1600" kern="1200" dirty="0" err="1">
              <a:latin typeface="Times New Roman" charset="0"/>
              <a:ea typeface="Times New Roman" charset="0"/>
              <a:cs typeface="Times New Roman" charset="0"/>
            </a:rPr>
            <a:t>dictionaries</a:t>
          </a:r>
          <a:r>
            <a:rPr lang="tr-TR" sz="1600" kern="1200" dirty="0">
              <a:latin typeface="Times New Roman" charset="0"/>
              <a:ea typeface="Times New Roman" charset="0"/>
              <a:cs typeface="Times New Roman" charset="0"/>
            </a:rPr>
            <a:t> </a:t>
          </a:r>
          <a:r>
            <a:rPr lang="tr-TR" sz="1600" kern="1200" dirty="0" err="1">
              <a:latin typeface="Times New Roman" charset="0"/>
              <a:ea typeface="Times New Roman" charset="0"/>
              <a:cs typeface="Times New Roman" charset="0"/>
            </a:rPr>
            <a:t>to</a:t>
          </a:r>
          <a:r>
            <a:rPr lang="tr-TR" sz="1600" kern="1200" dirty="0">
              <a:latin typeface="Times New Roman" charset="0"/>
              <a:ea typeface="Times New Roman" charset="0"/>
              <a:cs typeface="Times New Roman" charset="0"/>
            </a:rPr>
            <a:t> </a:t>
          </a:r>
          <a:r>
            <a:rPr lang="tr-TR" sz="1600" kern="1200" dirty="0" err="1">
              <a:latin typeface="Times New Roman" charset="0"/>
              <a:ea typeface="Times New Roman" charset="0"/>
              <a:cs typeface="Times New Roman" charset="0"/>
            </a:rPr>
            <a:t>the</a:t>
          </a:r>
          <a:r>
            <a:rPr lang="tr-TR" sz="1600" kern="1200" dirty="0">
              <a:latin typeface="Times New Roman" charset="0"/>
              <a:ea typeface="Times New Roman" charset="0"/>
              <a:cs typeface="Times New Roman" charset="0"/>
            </a:rPr>
            <a:t> </a:t>
          </a:r>
          <a:r>
            <a:rPr lang="tr-TR" sz="1600" kern="1200" dirty="0" err="1">
              <a:latin typeface="Times New Roman" charset="0"/>
              <a:ea typeface="Times New Roman" charset="0"/>
              <a:cs typeface="Times New Roman" charset="0"/>
            </a:rPr>
            <a:t>lessons</a:t>
          </a:r>
          <a:r>
            <a:rPr lang="tr-TR" sz="1600" kern="1200" dirty="0">
              <a:latin typeface="Times New Roman" charset="0"/>
              <a:ea typeface="Times New Roman" charset="0"/>
              <a:cs typeface="Times New Roman" charset="0"/>
            </a:rPr>
            <a:t>. </a:t>
          </a:r>
          <a:br>
            <a:rPr lang="en-US" sz="1600" kern="1200" dirty="0"/>
          </a:br>
          <a:endParaRPr lang="en-US" sz="1600" kern="1200" dirty="0"/>
        </a:p>
      </dsp:txBody>
      <dsp:txXfrm rot="-5400000">
        <a:off x="3785616" y="295201"/>
        <a:ext cx="6647092" cy="1532257"/>
      </dsp:txXfrm>
    </dsp:sp>
    <dsp:sp modelId="{02693D10-8325-4A43-A6EF-12325E47F8AA}">
      <dsp:nvSpPr>
        <dsp:cNvPr id="0" name=""/>
        <dsp:cNvSpPr/>
      </dsp:nvSpPr>
      <dsp:spPr>
        <a:xfrm>
          <a:off x="0" y="53"/>
          <a:ext cx="3785616" cy="212255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4790" tIns="112395" rIns="224790" bIns="112395" numCol="1" spcCol="1270" anchor="ctr" anchorCtr="0">
          <a:noAutofit/>
        </a:bodyPr>
        <a:lstStyle/>
        <a:p>
          <a:pPr marL="0" lvl="0" indent="0" algn="ctr" defTabSz="2622550">
            <a:lnSpc>
              <a:spcPct val="90000"/>
            </a:lnSpc>
            <a:spcBef>
              <a:spcPct val="0"/>
            </a:spcBef>
            <a:spcAft>
              <a:spcPct val="35000"/>
            </a:spcAft>
            <a:buNone/>
          </a:pPr>
          <a:r>
            <a:rPr lang="tr-TR" sz="5900" i="1" kern="1200" dirty="0" err="1">
              <a:latin typeface="Times New Roman" charset="0"/>
              <a:ea typeface="Times New Roman" charset="0"/>
              <a:cs typeface="Times New Roman" charset="0"/>
            </a:rPr>
            <a:t>In-class</a:t>
          </a:r>
          <a:r>
            <a:rPr lang="tr-TR" sz="5900" i="1" kern="1200" dirty="0">
              <a:latin typeface="Times New Roman" charset="0"/>
              <a:ea typeface="Times New Roman" charset="0"/>
              <a:cs typeface="Times New Roman" charset="0"/>
            </a:rPr>
            <a:t> Rules</a:t>
          </a:r>
          <a:endParaRPr lang="en-US" sz="5900" kern="1200" dirty="0"/>
        </a:p>
      </dsp:txBody>
      <dsp:txXfrm>
        <a:off x="103614" y="103667"/>
        <a:ext cx="3578388" cy="1915324"/>
      </dsp:txXfrm>
    </dsp:sp>
    <dsp:sp modelId="{1F5E7FA4-1110-CC4F-AAC8-4B17F42A3DD7}">
      <dsp:nvSpPr>
        <dsp:cNvPr id="0" name=""/>
        <dsp:cNvSpPr/>
      </dsp:nvSpPr>
      <dsp:spPr>
        <a:xfrm rot="5400000">
          <a:off x="6301587" y="-74983"/>
          <a:ext cx="1698041"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a:latin typeface="Times New Roman" charset="0"/>
              <a:ea typeface="Times New Roman" charset="0"/>
              <a:cs typeface="Times New Roman" charset="0"/>
            </a:rPr>
            <a:t>The principles of truth and honesty are fundamental to a community of learners. All students are expected to honor these principles. Examples of academic dishonesty include: </a:t>
          </a:r>
          <a:r>
            <a:rPr lang="en-US" sz="1600" kern="1200" err="1">
              <a:latin typeface="Times New Roman" charset="0"/>
              <a:ea typeface="Times New Roman" charset="0"/>
              <a:cs typeface="Times New Roman" charset="0"/>
            </a:rPr>
            <a:t>i</a:t>
          </a:r>
          <a:r>
            <a:rPr lang="en-US" sz="1600" kern="1200">
              <a:latin typeface="Times New Roman" charset="0"/>
              <a:ea typeface="Times New Roman" charset="0"/>
              <a:cs typeface="Times New Roman" charset="0"/>
            </a:rPr>
            <a:t>) cheating in any form partial or complete and ii) plagiarism or false representation of another’s work as one’s own. At the discretion of the instructor, a student who violates this code may receive any or all of the following: </a:t>
          </a:r>
          <a:r>
            <a:rPr lang="en-US" sz="1600" kern="1200" err="1">
              <a:latin typeface="Times New Roman" charset="0"/>
              <a:ea typeface="Times New Roman" charset="0"/>
              <a:cs typeface="Times New Roman" charset="0"/>
            </a:rPr>
            <a:t>i</a:t>
          </a:r>
          <a:r>
            <a:rPr lang="en-US" sz="1600" kern="1200">
              <a:latin typeface="Times New Roman" charset="0"/>
              <a:ea typeface="Times New Roman" charset="0"/>
              <a:cs typeface="Times New Roman" charset="0"/>
            </a:rPr>
            <a:t>) failing grade for the assignment or ii) failing grade for the course.</a:t>
          </a:r>
          <a:endParaRPr lang="en-US" sz="1600" kern="1200"/>
        </a:p>
      </dsp:txBody>
      <dsp:txXfrm rot="-5400000">
        <a:off x="3785616" y="2523880"/>
        <a:ext cx="6647092" cy="1532257"/>
      </dsp:txXfrm>
    </dsp:sp>
    <dsp:sp modelId="{74024929-5329-A243-9265-E0D47ED5F686}">
      <dsp:nvSpPr>
        <dsp:cNvPr id="0" name=""/>
        <dsp:cNvSpPr/>
      </dsp:nvSpPr>
      <dsp:spPr>
        <a:xfrm>
          <a:off x="0" y="2228732"/>
          <a:ext cx="3785616" cy="212255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4790" tIns="112395" rIns="224790" bIns="112395" numCol="1" spcCol="1270" anchor="ctr" anchorCtr="0">
          <a:noAutofit/>
        </a:bodyPr>
        <a:lstStyle/>
        <a:p>
          <a:pPr marL="0" lvl="0" indent="0" algn="ctr" defTabSz="2622550">
            <a:lnSpc>
              <a:spcPct val="90000"/>
            </a:lnSpc>
            <a:spcBef>
              <a:spcPct val="0"/>
            </a:spcBef>
            <a:spcAft>
              <a:spcPct val="35000"/>
            </a:spcAft>
            <a:buNone/>
          </a:pPr>
          <a:r>
            <a:rPr lang="en-US" sz="5900" i="1" kern="1200">
              <a:latin typeface="Times New Roman" charset="0"/>
              <a:ea typeface="Times New Roman" charset="0"/>
              <a:cs typeface="Times New Roman" charset="0"/>
            </a:rPr>
            <a:t>Academic honesty</a:t>
          </a:r>
          <a:endParaRPr lang="en-US" sz="5900" kern="1200"/>
        </a:p>
      </dsp:txBody>
      <dsp:txXfrm>
        <a:off x="103614" y="2332346"/>
        <a:ext cx="3578388" cy="1915324"/>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02AEFDE-89F2-584D-87E1-921416308089}" type="datetimeFigureOut">
              <a:rPr lang="tr-TR" smtClean="0"/>
              <a:t>2.10.2023</a:t>
            </a:fld>
            <a:endParaRPr lang="tr-TR"/>
          </a:p>
        </p:txBody>
      </p:sp>
      <p:sp>
        <p:nvSpPr>
          <p:cNvPr id="4" name="Alt 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077DC3A-796C-A743-AA6F-0FAE87C5362F}" type="slidenum">
              <a:rPr lang="tr-TR" smtClean="0"/>
              <a:t>‹#›</a:t>
            </a:fld>
            <a:endParaRPr lang="tr-TR"/>
          </a:p>
        </p:txBody>
      </p:sp>
    </p:spTree>
    <p:extLst>
      <p:ext uri="{BB962C8B-B14F-4D97-AF65-F5344CB8AC3E}">
        <p14:creationId xmlns:p14="http://schemas.microsoft.com/office/powerpoint/2010/main" val="14942382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9887EC-2F41-BA44-951C-A9FF96B8CA61}" type="datetimeFigureOut">
              <a:rPr lang="tr-TR" smtClean="0"/>
              <a:t>2.10.2023</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Ana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80CCA9-17C2-544C-98B1-B1D52AA8E01C}" type="slidenum">
              <a:rPr lang="tr-TR" smtClean="0"/>
              <a:t>‹#›</a:t>
            </a:fld>
            <a:endParaRPr lang="tr-TR"/>
          </a:p>
        </p:txBody>
      </p:sp>
    </p:spTree>
    <p:extLst>
      <p:ext uri="{BB962C8B-B14F-4D97-AF65-F5344CB8AC3E}">
        <p14:creationId xmlns:p14="http://schemas.microsoft.com/office/powerpoint/2010/main" val="18161289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tıklayın</a:t>
            </a:r>
          </a:p>
        </p:txBody>
      </p:sp>
      <p:sp>
        <p:nvSpPr>
          <p:cNvPr id="3" name="Alt Konu Başlığı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p:cNvSpPr>
            <a:spLocks noGrp="1"/>
          </p:cNvSpPr>
          <p:nvPr>
            <p:ph type="dt" sz="half" idx="10"/>
          </p:nvPr>
        </p:nvSpPr>
        <p:spPr/>
        <p:txBody>
          <a:bodyPr/>
          <a:lstStyle/>
          <a:p>
            <a:fld id="{C8F6C909-E042-2742-8450-F7A7B6D59DDA}" type="datetimeFigureOut">
              <a:rPr lang="tr-TR" smtClean="0"/>
              <a:t>2.10.2023</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1D8EB9-8C62-DB41-9CE3-A7419476C2A5}" type="slidenum">
              <a:rPr lang="tr-TR" smtClean="0"/>
              <a:t>‹#›</a:t>
            </a:fld>
            <a:endParaRPr lang="tr-TR"/>
          </a:p>
        </p:txBody>
      </p:sp>
    </p:spTree>
    <p:extLst>
      <p:ext uri="{BB962C8B-B14F-4D97-AF65-F5344CB8AC3E}">
        <p14:creationId xmlns:p14="http://schemas.microsoft.com/office/powerpoint/2010/main" val="1040848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tıklayın</a:t>
            </a:r>
          </a:p>
        </p:txBody>
      </p:sp>
      <p:sp>
        <p:nvSpPr>
          <p:cNvPr id="3" name="Dikey Metin Yer Tutucusu 2"/>
          <p:cNvSpPr>
            <a:spLocks noGrp="1"/>
          </p:cNvSpPr>
          <p:nvPr>
            <p:ph type="body" orient="vert" idx="1"/>
          </p:nvPr>
        </p:nvSpPr>
        <p:spPr/>
        <p:txBody>
          <a:bodyPr vert="eaVert"/>
          <a:lstStyle/>
          <a:p>
            <a:pPr lvl="0"/>
            <a:r>
              <a:rPr lang="tr-TR"/>
              <a:t>Ana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C8F6C909-E042-2742-8450-F7A7B6D59DDA}" type="datetimeFigureOut">
              <a:rPr lang="tr-TR" smtClean="0"/>
              <a:t>2.10.2023</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1D8EB9-8C62-DB41-9CE3-A7419476C2A5}" type="slidenum">
              <a:rPr lang="tr-TR" smtClean="0"/>
              <a:t>‹#›</a:t>
            </a:fld>
            <a:endParaRPr lang="tr-TR"/>
          </a:p>
        </p:txBody>
      </p:sp>
    </p:spTree>
    <p:extLst>
      <p:ext uri="{BB962C8B-B14F-4D97-AF65-F5344CB8AC3E}">
        <p14:creationId xmlns:p14="http://schemas.microsoft.com/office/powerpoint/2010/main" val="1389198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tıklayın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Ana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C8F6C909-E042-2742-8450-F7A7B6D59DDA}" type="datetimeFigureOut">
              <a:rPr lang="tr-TR" smtClean="0"/>
              <a:t>2.10.2023</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1D8EB9-8C62-DB41-9CE3-A7419476C2A5}" type="slidenum">
              <a:rPr lang="tr-TR" smtClean="0"/>
              <a:t>‹#›</a:t>
            </a:fld>
            <a:endParaRPr lang="tr-TR"/>
          </a:p>
        </p:txBody>
      </p:sp>
    </p:spTree>
    <p:extLst>
      <p:ext uri="{BB962C8B-B14F-4D97-AF65-F5344CB8AC3E}">
        <p14:creationId xmlns:p14="http://schemas.microsoft.com/office/powerpoint/2010/main" val="811785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tıklayın</a:t>
            </a:r>
          </a:p>
        </p:txBody>
      </p:sp>
      <p:sp>
        <p:nvSpPr>
          <p:cNvPr id="3" name="İçerik Yer Tutucusu 2"/>
          <p:cNvSpPr>
            <a:spLocks noGrp="1"/>
          </p:cNvSpPr>
          <p:nvPr>
            <p:ph idx="1"/>
          </p:nvPr>
        </p:nvSpPr>
        <p:spPr/>
        <p:txBody>
          <a:bodyPr/>
          <a:lstStyle/>
          <a:p>
            <a:pPr lvl="0"/>
            <a:r>
              <a:rPr lang="tr-TR"/>
              <a:t>Ana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C8F6C909-E042-2742-8450-F7A7B6D59DDA}" type="datetimeFigureOut">
              <a:rPr lang="tr-TR" smtClean="0"/>
              <a:t>2.10.2023</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1D8EB9-8C62-DB41-9CE3-A7419476C2A5}" type="slidenum">
              <a:rPr lang="tr-TR" smtClean="0"/>
              <a:t>‹#›</a:t>
            </a:fld>
            <a:endParaRPr lang="tr-TR"/>
          </a:p>
        </p:txBody>
      </p:sp>
    </p:spTree>
    <p:extLst>
      <p:ext uri="{BB962C8B-B14F-4D97-AF65-F5344CB8AC3E}">
        <p14:creationId xmlns:p14="http://schemas.microsoft.com/office/powerpoint/2010/main" val="142379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831850" y="1709738"/>
            <a:ext cx="10515600" cy="2852737"/>
          </a:xfrm>
        </p:spPr>
        <p:txBody>
          <a:bodyPr anchor="b"/>
          <a:lstStyle>
            <a:lvl1pPr>
              <a:defRPr sz="6000"/>
            </a:lvl1pPr>
          </a:lstStyle>
          <a:p>
            <a:r>
              <a:rPr lang="tr-TR"/>
              <a:t>Asıl başlık stili için tıklayın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Ana metin stillerini düzenlemek için tıklayın</a:t>
            </a:r>
          </a:p>
        </p:txBody>
      </p:sp>
      <p:sp>
        <p:nvSpPr>
          <p:cNvPr id="4" name="Veri Yer Tutucusu 3"/>
          <p:cNvSpPr>
            <a:spLocks noGrp="1"/>
          </p:cNvSpPr>
          <p:nvPr>
            <p:ph type="dt" sz="half" idx="10"/>
          </p:nvPr>
        </p:nvSpPr>
        <p:spPr/>
        <p:txBody>
          <a:bodyPr/>
          <a:lstStyle/>
          <a:p>
            <a:fld id="{C8F6C909-E042-2742-8450-F7A7B6D59DDA}" type="datetimeFigureOut">
              <a:rPr lang="tr-TR" smtClean="0"/>
              <a:t>2.10.2023</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1D8EB9-8C62-DB41-9CE3-A7419476C2A5}" type="slidenum">
              <a:rPr lang="tr-TR" smtClean="0"/>
              <a:t>‹#›</a:t>
            </a:fld>
            <a:endParaRPr lang="tr-TR"/>
          </a:p>
        </p:txBody>
      </p:sp>
    </p:spTree>
    <p:extLst>
      <p:ext uri="{BB962C8B-B14F-4D97-AF65-F5344CB8AC3E}">
        <p14:creationId xmlns:p14="http://schemas.microsoft.com/office/powerpoint/2010/main" val="678263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tıklayın</a:t>
            </a:r>
          </a:p>
        </p:txBody>
      </p:sp>
      <p:sp>
        <p:nvSpPr>
          <p:cNvPr id="3" name="İçerik Yer Tutucusu 2"/>
          <p:cNvSpPr>
            <a:spLocks noGrp="1"/>
          </p:cNvSpPr>
          <p:nvPr>
            <p:ph sz="half" idx="1"/>
          </p:nvPr>
        </p:nvSpPr>
        <p:spPr>
          <a:xfrm>
            <a:off x="838200" y="1825625"/>
            <a:ext cx="5181600" cy="4351338"/>
          </a:xfrm>
        </p:spPr>
        <p:txBody>
          <a:bodyPr/>
          <a:lstStyle/>
          <a:p>
            <a:pPr lvl="0"/>
            <a:r>
              <a:rPr lang="tr-TR"/>
              <a:t>Ana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Ana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C8F6C909-E042-2742-8450-F7A7B6D59DDA}" type="datetimeFigureOut">
              <a:rPr lang="tr-TR" smtClean="0"/>
              <a:t>2.10.2023</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41D8EB9-8C62-DB41-9CE3-A7419476C2A5}" type="slidenum">
              <a:rPr lang="tr-TR" smtClean="0"/>
              <a:t>‹#›</a:t>
            </a:fld>
            <a:endParaRPr lang="tr-TR"/>
          </a:p>
        </p:txBody>
      </p:sp>
    </p:spTree>
    <p:extLst>
      <p:ext uri="{BB962C8B-B14F-4D97-AF65-F5344CB8AC3E}">
        <p14:creationId xmlns:p14="http://schemas.microsoft.com/office/powerpoint/2010/main" val="734874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839788" y="365125"/>
            <a:ext cx="10515600" cy="1325563"/>
          </a:xfrm>
        </p:spPr>
        <p:txBody>
          <a:bodyPr/>
          <a:lstStyle/>
          <a:p>
            <a:r>
              <a:rPr lang="tr-TR"/>
              <a:t>Asıl başlık stili için tıklayın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Ana metin stillerini düzenlemek için tıklayın</a:t>
            </a:r>
          </a:p>
        </p:txBody>
      </p:sp>
      <p:sp>
        <p:nvSpPr>
          <p:cNvPr id="4" name="İçerik Yer Tutucusu 3"/>
          <p:cNvSpPr>
            <a:spLocks noGrp="1"/>
          </p:cNvSpPr>
          <p:nvPr>
            <p:ph sz="half" idx="2"/>
          </p:nvPr>
        </p:nvSpPr>
        <p:spPr>
          <a:xfrm>
            <a:off x="839788" y="2505075"/>
            <a:ext cx="5157787" cy="3684588"/>
          </a:xfrm>
        </p:spPr>
        <p:txBody>
          <a:bodyPr/>
          <a:lstStyle/>
          <a:p>
            <a:pPr lvl="0"/>
            <a:r>
              <a:rPr lang="tr-TR"/>
              <a:t>Ana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Ana metin stillerini düzenlemek için tıklayın</a:t>
            </a:r>
          </a:p>
        </p:txBody>
      </p:sp>
      <p:sp>
        <p:nvSpPr>
          <p:cNvPr id="6" name="İçerik Yer Tutucusu 5"/>
          <p:cNvSpPr>
            <a:spLocks noGrp="1"/>
          </p:cNvSpPr>
          <p:nvPr>
            <p:ph sz="quarter" idx="4"/>
          </p:nvPr>
        </p:nvSpPr>
        <p:spPr>
          <a:xfrm>
            <a:off x="6172200" y="2505075"/>
            <a:ext cx="5183188" cy="3684588"/>
          </a:xfrm>
        </p:spPr>
        <p:txBody>
          <a:bodyPr/>
          <a:lstStyle/>
          <a:p>
            <a:pPr lvl="0"/>
            <a:r>
              <a:rPr lang="tr-TR"/>
              <a:t>Ana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C8F6C909-E042-2742-8450-F7A7B6D59DDA}" type="datetimeFigureOut">
              <a:rPr lang="tr-TR" smtClean="0"/>
              <a:t>2.10.2023</a:t>
            </a:fld>
            <a:endParaRPr lang="tr-TR"/>
          </a:p>
        </p:txBody>
      </p:sp>
      <p:sp>
        <p:nvSpPr>
          <p:cNvPr id="8" name="Alt 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41D8EB9-8C62-DB41-9CE3-A7419476C2A5}" type="slidenum">
              <a:rPr lang="tr-TR" smtClean="0"/>
              <a:t>‹#›</a:t>
            </a:fld>
            <a:endParaRPr lang="tr-TR"/>
          </a:p>
        </p:txBody>
      </p:sp>
    </p:spTree>
    <p:extLst>
      <p:ext uri="{BB962C8B-B14F-4D97-AF65-F5344CB8AC3E}">
        <p14:creationId xmlns:p14="http://schemas.microsoft.com/office/powerpoint/2010/main" val="863183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tıklayın</a:t>
            </a:r>
          </a:p>
        </p:txBody>
      </p:sp>
      <p:sp>
        <p:nvSpPr>
          <p:cNvPr id="3" name="Veri Yer Tutucusu 2"/>
          <p:cNvSpPr>
            <a:spLocks noGrp="1"/>
          </p:cNvSpPr>
          <p:nvPr>
            <p:ph type="dt" sz="half" idx="10"/>
          </p:nvPr>
        </p:nvSpPr>
        <p:spPr/>
        <p:txBody>
          <a:bodyPr/>
          <a:lstStyle/>
          <a:p>
            <a:fld id="{C8F6C909-E042-2742-8450-F7A7B6D59DDA}" type="datetimeFigureOut">
              <a:rPr lang="tr-TR" smtClean="0"/>
              <a:t>2.10.2023</a:t>
            </a:fld>
            <a:endParaRPr lang="tr-TR"/>
          </a:p>
        </p:txBody>
      </p:sp>
      <p:sp>
        <p:nvSpPr>
          <p:cNvPr id="4" name="Alt 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41D8EB9-8C62-DB41-9CE3-A7419476C2A5}" type="slidenum">
              <a:rPr lang="tr-TR" smtClean="0"/>
              <a:t>‹#›</a:t>
            </a:fld>
            <a:endParaRPr lang="tr-TR"/>
          </a:p>
        </p:txBody>
      </p:sp>
    </p:spTree>
    <p:extLst>
      <p:ext uri="{BB962C8B-B14F-4D97-AF65-F5344CB8AC3E}">
        <p14:creationId xmlns:p14="http://schemas.microsoft.com/office/powerpoint/2010/main" val="12758557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8F6C909-E042-2742-8450-F7A7B6D59DDA}" type="datetimeFigureOut">
              <a:rPr lang="tr-TR" smtClean="0"/>
              <a:t>2.10.2023</a:t>
            </a:fld>
            <a:endParaRPr lang="tr-TR"/>
          </a:p>
        </p:txBody>
      </p:sp>
      <p:sp>
        <p:nvSpPr>
          <p:cNvPr id="3" name="Alt 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41D8EB9-8C62-DB41-9CE3-A7419476C2A5}" type="slidenum">
              <a:rPr lang="tr-TR" smtClean="0"/>
              <a:t>‹#›</a:t>
            </a:fld>
            <a:endParaRPr lang="tr-TR"/>
          </a:p>
        </p:txBody>
      </p:sp>
    </p:spTree>
    <p:extLst>
      <p:ext uri="{BB962C8B-B14F-4D97-AF65-F5344CB8AC3E}">
        <p14:creationId xmlns:p14="http://schemas.microsoft.com/office/powerpoint/2010/main" val="683946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a:t>Asıl başlık stili için tıklayın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Ana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Ana metin stillerini düzenlemek için tıklayın</a:t>
            </a:r>
          </a:p>
        </p:txBody>
      </p:sp>
      <p:sp>
        <p:nvSpPr>
          <p:cNvPr id="5" name="Veri Yer Tutucusu 4"/>
          <p:cNvSpPr>
            <a:spLocks noGrp="1"/>
          </p:cNvSpPr>
          <p:nvPr>
            <p:ph type="dt" sz="half" idx="10"/>
          </p:nvPr>
        </p:nvSpPr>
        <p:spPr/>
        <p:txBody>
          <a:bodyPr/>
          <a:lstStyle/>
          <a:p>
            <a:fld id="{C8F6C909-E042-2742-8450-F7A7B6D59DDA}" type="datetimeFigureOut">
              <a:rPr lang="tr-TR" smtClean="0"/>
              <a:t>2.10.2023</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41D8EB9-8C62-DB41-9CE3-A7419476C2A5}" type="slidenum">
              <a:rPr lang="tr-TR" smtClean="0"/>
              <a:t>‹#›</a:t>
            </a:fld>
            <a:endParaRPr lang="tr-TR"/>
          </a:p>
        </p:txBody>
      </p:sp>
    </p:spTree>
    <p:extLst>
      <p:ext uri="{BB962C8B-B14F-4D97-AF65-F5344CB8AC3E}">
        <p14:creationId xmlns:p14="http://schemas.microsoft.com/office/powerpoint/2010/main" val="1754548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a:t>Asıl başlık stili için tıklayın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Ana metin stillerini düzenlemek için tıklayın</a:t>
            </a:r>
          </a:p>
        </p:txBody>
      </p:sp>
      <p:sp>
        <p:nvSpPr>
          <p:cNvPr id="5" name="Veri Yer Tutucusu 4"/>
          <p:cNvSpPr>
            <a:spLocks noGrp="1"/>
          </p:cNvSpPr>
          <p:nvPr>
            <p:ph type="dt" sz="half" idx="10"/>
          </p:nvPr>
        </p:nvSpPr>
        <p:spPr/>
        <p:txBody>
          <a:bodyPr/>
          <a:lstStyle/>
          <a:p>
            <a:fld id="{C8F6C909-E042-2742-8450-F7A7B6D59DDA}" type="datetimeFigureOut">
              <a:rPr lang="tr-TR" smtClean="0"/>
              <a:t>2.10.2023</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41D8EB9-8C62-DB41-9CE3-A7419476C2A5}" type="slidenum">
              <a:rPr lang="tr-TR" smtClean="0"/>
              <a:t>‹#›</a:t>
            </a:fld>
            <a:endParaRPr lang="tr-TR"/>
          </a:p>
        </p:txBody>
      </p:sp>
    </p:spTree>
    <p:extLst>
      <p:ext uri="{BB962C8B-B14F-4D97-AF65-F5344CB8AC3E}">
        <p14:creationId xmlns:p14="http://schemas.microsoft.com/office/powerpoint/2010/main" val="1597119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tıklayın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Ana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F6C909-E042-2742-8450-F7A7B6D59DDA}" type="datetimeFigureOut">
              <a:rPr lang="tr-TR" smtClean="0"/>
              <a:t>2.10.2023</a:t>
            </a:fld>
            <a:endParaRPr lang="tr-TR"/>
          </a:p>
        </p:txBody>
      </p:sp>
      <p:sp>
        <p:nvSpPr>
          <p:cNvPr id="5" name="Alt 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1D8EB9-8C62-DB41-9CE3-A7419476C2A5}" type="slidenum">
              <a:rPr lang="tr-TR" smtClean="0"/>
              <a:t>‹#›</a:t>
            </a:fld>
            <a:endParaRPr lang="tr-TR"/>
          </a:p>
        </p:txBody>
      </p:sp>
    </p:spTree>
    <p:extLst>
      <p:ext uri="{BB962C8B-B14F-4D97-AF65-F5344CB8AC3E}">
        <p14:creationId xmlns:p14="http://schemas.microsoft.com/office/powerpoint/2010/main" val="14194940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3" Type="http://schemas.openxmlformats.org/officeDocument/2006/relationships/hyperlink" Target="https://www.inkas.com.tr/tr/school" TargetMode="External"/><Relationship Id="rId2" Type="http://schemas.openxmlformats.org/officeDocument/2006/relationships/hyperlink" Target="mailto:itapevi52ou@gmail.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1" name="Rectangle 100">
            <a:extLst>
              <a:ext uri="{FF2B5EF4-FFF2-40B4-BE49-F238E27FC236}">
                <a16:creationId xmlns:a16="http://schemas.microsoft.com/office/drawing/2014/main" id="{D278ADA9-6383-4BDD-80D2-8899A40268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id="{484B7147-B0F6-40ED-B5A2-FF72BC8198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5" name="Rectangle 104">
            <a:extLst>
              <a:ext uri="{FF2B5EF4-FFF2-40B4-BE49-F238E27FC236}">
                <a16:creationId xmlns:a16="http://schemas.microsoft.com/office/drawing/2014/main" id="{B36D2DE0-0628-4A9A-A59D-7BA8B5EB3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Oval 106">
            <a:extLst>
              <a:ext uri="{FF2B5EF4-FFF2-40B4-BE49-F238E27FC236}">
                <a16:creationId xmlns:a16="http://schemas.microsoft.com/office/drawing/2014/main" id="{48E405C9-94BE-41DA-928C-DEC9A8550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5929" y="148929"/>
            <a:ext cx="6560142" cy="6560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Başlık 1"/>
          <p:cNvSpPr>
            <a:spLocks noGrp="1"/>
          </p:cNvSpPr>
          <p:nvPr>
            <p:ph type="ctrTitle"/>
          </p:nvPr>
        </p:nvSpPr>
        <p:spPr>
          <a:xfrm>
            <a:off x="3315031" y="2423491"/>
            <a:ext cx="5561938" cy="2513516"/>
          </a:xfrm>
        </p:spPr>
        <p:txBody>
          <a:bodyPr>
            <a:normAutofit fontScale="90000"/>
          </a:bodyPr>
          <a:lstStyle/>
          <a:p>
            <a:r>
              <a:rPr lang="tr-TR" sz="2900" dirty="0">
                <a:latin typeface="Times New Roman" charset="0"/>
                <a:ea typeface="Times New Roman" charset="0"/>
                <a:cs typeface="Times New Roman" charset="0"/>
              </a:rPr>
              <a:t>ORDU UNIVERSITY</a:t>
            </a:r>
            <a:br>
              <a:rPr lang="tr-TR" sz="2900" dirty="0">
                <a:latin typeface="Times New Roman" charset="0"/>
                <a:ea typeface="Times New Roman" charset="0"/>
                <a:cs typeface="Times New Roman" charset="0"/>
              </a:rPr>
            </a:br>
            <a:br>
              <a:rPr lang="tr-TR" sz="2900" dirty="0">
                <a:latin typeface="Times New Roman" charset="0"/>
                <a:ea typeface="Times New Roman" charset="0"/>
                <a:cs typeface="Times New Roman" charset="0"/>
              </a:rPr>
            </a:br>
            <a:br>
              <a:rPr lang="tr-TR" sz="2900" dirty="0">
                <a:latin typeface="Times New Roman" charset="0"/>
                <a:ea typeface="Times New Roman" charset="0"/>
                <a:cs typeface="Times New Roman" charset="0"/>
              </a:rPr>
            </a:br>
            <a:br>
              <a:rPr lang="tr-TR" sz="2900" dirty="0">
                <a:latin typeface="Times New Roman" charset="0"/>
                <a:ea typeface="Times New Roman" charset="0"/>
                <a:cs typeface="Times New Roman" charset="0"/>
              </a:rPr>
            </a:br>
            <a:r>
              <a:rPr lang="tr-TR" sz="2900" dirty="0">
                <a:latin typeface="Times New Roman" charset="0"/>
                <a:ea typeface="Times New Roman" charset="0"/>
                <a:cs typeface="Times New Roman" charset="0"/>
              </a:rPr>
              <a:t>SCHOOL OF FOREIGN LANGUAGES</a:t>
            </a:r>
            <a:br>
              <a:rPr lang="tr-TR" sz="2900" dirty="0">
                <a:latin typeface="Times New Roman" charset="0"/>
                <a:ea typeface="Times New Roman" charset="0"/>
                <a:cs typeface="Times New Roman" charset="0"/>
              </a:rPr>
            </a:br>
            <a:br>
              <a:rPr lang="tr-TR" sz="2900" dirty="0">
                <a:latin typeface="Times New Roman" charset="0"/>
                <a:ea typeface="Times New Roman" charset="0"/>
                <a:cs typeface="Times New Roman" charset="0"/>
              </a:rPr>
            </a:br>
            <a:br>
              <a:rPr lang="tr-TR" sz="2900" dirty="0">
                <a:latin typeface="Times New Roman" charset="0"/>
                <a:ea typeface="Times New Roman" charset="0"/>
                <a:cs typeface="Times New Roman" charset="0"/>
              </a:rPr>
            </a:br>
            <a:br>
              <a:rPr lang="tr-TR" sz="2900" dirty="0">
                <a:latin typeface="Times New Roman" charset="0"/>
                <a:ea typeface="Times New Roman" charset="0"/>
                <a:cs typeface="Times New Roman" charset="0"/>
              </a:rPr>
            </a:br>
            <a:r>
              <a:rPr lang="tr-TR" sz="2900" dirty="0">
                <a:latin typeface="Times New Roman" charset="0"/>
                <a:ea typeface="Times New Roman" charset="0"/>
                <a:cs typeface="Times New Roman" charset="0"/>
              </a:rPr>
              <a:t>PREPARATORY CLASS </a:t>
            </a:r>
          </a:p>
        </p:txBody>
      </p:sp>
      <p:sp>
        <p:nvSpPr>
          <p:cNvPr id="109" name="Arc 108">
            <a:extLst>
              <a:ext uri="{FF2B5EF4-FFF2-40B4-BE49-F238E27FC236}">
                <a16:creationId xmlns:a16="http://schemas.microsoft.com/office/drawing/2014/main" id="{D2091A72-D5BB-42AC-8FD3-F7747D9086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222429" flipV="1">
            <a:off x="2494119" y="6170"/>
            <a:ext cx="6816262"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11" name="Oval 110">
            <a:extLst>
              <a:ext uri="{FF2B5EF4-FFF2-40B4-BE49-F238E27FC236}">
                <a16:creationId xmlns:a16="http://schemas.microsoft.com/office/drawing/2014/main" id="{6ED12BFC-A737-46AF-8411-481112D54B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00995" y="5310973"/>
            <a:ext cx="705948" cy="68679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93721333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atin typeface="Times New Roman" charset="0"/>
                <a:ea typeface="Times New Roman" charset="0"/>
                <a:cs typeface="Times New Roman" charset="0"/>
              </a:rPr>
              <a:t>POLICIES, RULES &amp; REGULATIONS</a:t>
            </a:r>
            <a:endParaRPr lang="tr-TR"/>
          </a:p>
        </p:txBody>
      </p:sp>
      <p:graphicFrame>
        <p:nvGraphicFramePr>
          <p:cNvPr id="5" name="İçerik Yer Tutucusu 2">
            <a:extLst>
              <a:ext uri="{FF2B5EF4-FFF2-40B4-BE49-F238E27FC236}">
                <a16:creationId xmlns:a16="http://schemas.microsoft.com/office/drawing/2014/main" id="{F74C96C9-8D6F-8325-B04D-467BE91C350C}"/>
              </a:ext>
            </a:extLst>
          </p:cNvPr>
          <p:cNvGraphicFramePr>
            <a:graphicFrameLocks noGrp="1"/>
          </p:cNvGraphicFramePr>
          <p:nvPr>
            <p:ph idx="1"/>
            <p:extLst>
              <p:ext uri="{D42A27DB-BD31-4B8C-83A1-F6EECF244321}">
                <p14:modId xmlns:p14="http://schemas.microsoft.com/office/powerpoint/2010/main" val="20390920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2392611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atin typeface="Times New Roman" charset="0"/>
                <a:ea typeface="Times New Roman" charset="0"/>
                <a:cs typeface="Times New Roman" charset="0"/>
              </a:rPr>
              <a:t>POLICIES, RULES &amp; REGULATIONS</a:t>
            </a:r>
            <a:endParaRPr lang="tr-TR"/>
          </a:p>
        </p:txBody>
      </p:sp>
      <p:graphicFrame>
        <p:nvGraphicFramePr>
          <p:cNvPr id="5" name="İçerik Yer Tutucusu 2">
            <a:extLst>
              <a:ext uri="{FF2B5EF4-FFF2-40B4-BE49-F238E27FC236}">
                <a16:creationId xmlns:a16="http://schemas.microsoft.com/office/drawing/2014/main" id="{F74C96C9-8D6F-8325-B04D-467BE91C350C}"/>
              </a:ext>
            </a:extLst>
          </p:cNvPr>
          <p:cNvGraphicFramePr>
            <a:graphicFrameLocks noGrp="1"/>
          </p:cNvGraphicFramePr>
          <p:nvPr>
            <p:ph idx="1"/>
            <p:extLst>
              <p:ext uri="{D42A27DB-BD31-4B8C-83A1-F6EECF244321}">
                <p14:modId xmlns:p14="http://schemas.microsoft.com/office/powerpoint/2010/main" val="105487799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2500206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49441" y="1216025"/>
            <a:ext cx="4648202" cy="4351338"/>
          </a:xfrm>
        </p:spPr>
        <p:txBody>
          <a:bodyPr>
            <a:normAutofit fontScale="70000" lnSpcReduction="20000"/>
          </a:bodyPr>
          <a:lstStyle/>
          <a:p>
            <a:pPr marL="0" indent="0" algn="ctr">
              <a:buNone/>
            </a:pPr>
            <a:r>
              <a:rPr lang="tr-TR" dirty="0">
                <a:latin typeface="Times New Roman" charset="0"/>
                <a:ea typeface="Times New Roman" charset="0"/>
                <a:cs typeface="Times New Roman" charset="0"/>
              </a:rPr>
              <a:t>ORDU UNIVERSITY </a:t>
            </a:r>
          </a:p>
          <a:p>
            <a:pPr marL="0" indent="0" algn="ctr">
              <a:buNone/>
            </a:pPr>
            <a:r>
              <a:rPr lang="tr-TR" dirty="0">
                <a:latin typeface="Times New Roman" charset="0"/>
                <a:ea typeface="Times New Roman" charset="0"/>
                <a:cs typeface="Times New Roman" charset="0"/>
              </a:rPr>
              <a:t>OXFORD UNIVERSITY PRESS</a:t>
            </a:r>
          </a:p>
          <a:p>
            <a:pPr marL="0" indent="0" algn="ctr">
              <a:buNone/>
            </a:pPr>
            <a:endParaRPr lang="tr-TR" dirty="0">
              <a:latin typeface="Times New Roman" charset="0"/>
              <a:ea typeface="Times New Roman" charset="0"/>
              <a:cs typeface="Times New Roman" charset="0"/>
            </a:endParaRPr>
          </a:p>
          <a:p>
            <a:pPr marL="0" indent="0" algn="ctr">
              <a:buNone/>
            </a:pPr>
            <a:r>
              <a:rPr lang="tr-TR" dirty="0">
                <a:latin typeface="Times New Roman" charset="0"/>
                <a:ea typeface="Times New Roman" charset="0"/>
                <a:cs typeface="Times New Roman" charset="0"/>
              </a:rPr>
              <a:t>1900 TL</a:t>
            </a:r>
          </a:p>
          <a:p>
            <a:pPr marL="0" indent="0" algn="ctr">
              <a:buNone/>
            </a:pPr>
            <a:r>
              <a:rPr lang="tr-TR" dirty="0">
                <a:latin typeface="Times New Roman" charset="0"/>
                <a:ea typeface="Times New Roman" charset="0"/>
                <a:cs typeface="Times New Roman" charset="0"/>
              </a:rPr>
              <a:t>HESAP ADI: NAİL BİLİCİ</a:t>
            </a:r>
          </a:p>
          <a:p>
            <a:pPr marL="0" indent="0" algn="ctr">
              <a:buNone/>
            </a:pPr>
            <a:r>
              <a:rPr lang="tr-TR" dirty="0">
                <a:latin typeface="Times New Roman" charset="0"/>
                <a:ea typeface="Times New Roman" charset="0"/>
                <a:cs typeface="Times New Roman" charset="0"/>
              </a:rPr>
              <a:t>HESAP NO:</a:t>
            </a:r>
          </a:p>
          <a:p>
            <a:pPr marL="0" indent="0" algn="ctr">
              <a:buNone/>
            </a:pPr>
            <a:r>
              <a:rPr lang="tr-TR" dirty="0">
                <a:latin typeface="Times New Roman" charset="0"/>
                <a:ea typeface="Times New Roman" charset="0"/>
                <a:cs typeface="Times New Roman" charset="0"/>
              </a:rPr>
              <a:t>İŞ BANKASI  SAMSUN MERKEZ ŞUBE KODU</a:t>
            </a:r>
          </a:p>
          <a:p>
            <a:pPr marL="0" indent="0" algn="ctr">
              <a:buNone/>
            </a:pPr>
            <a:r>
              <a:rPr lang="tr-TR" dirty="0">
                <a:latin typeface="Times New Roman" charset="0"/>
                <a:ea typeface="Times New Roman" charset="0"/>
                <a:cs typeface="Times New Roman" charset="0"/>
              </a:rPr>
              <a:t>TR44 0006 4000 0017 3002 1395 14</a:t>
            </a:r>
          </a:p>
          <a:p>
            <a:pPr marL="0" indent="0" algn="ctr">
              <a:buNone/>
            </a:pPr>
            <a:endParaRPr lang="tr-TR" dirty="0">
              <a:latin typeface="Times New Roman" charset="0"/>
              <a:ea typeface="Times New Roman" charset="0"/>
              <a:cs typeface="Times New Roman" charset="0"/>
            </a:endParaRPr>
          </a:p>
          <a:p>
            <a:pPr marL="0" indent="0">
              <a:buNone/>
            </a:pPr>
            <a:r>
              <a:rPr lang="tr-TR" dirty="0">
                <a:latin typeface="Times New Roman" charset="0"/>
                <a:ea typeface="Times New Roman" charset="0"/>
                <a:cs typeface="Times New Roman" charset="0"/>
              </a:rPr>
              <a:t>NOT: Yukarıda belirtilen hesap numarasına ilgili tutarı yatırıp; yatırdığınıza dair ödeme bilgisini </a:t>
            </a:r>
            <a:r>
              <a:rPr lang="tr-TR" u="sng" dirty="0">
                <a:solidFill>
                  <a:schemeClr val="accent5"/>
                </a:solidFill>
                <a:latin typeface="Times New Roman" charset="0"/>
                <a:ea typeface="Times New Roman" charset="0"/>
                <a:cs typeface="Times New Roman" charset="0"/>
              </a:rPr>
              <a:t>yaprakk</a:t>
            </a:r>
            <a:r>
              <a:rPr lang="tr-TR" u="sng" dirty="0">
                <a:solidFill>
                  <a:schemeClr val="accent5"/>
                </a:solidFill>
                <a:latin typeface="Times New Roman" charset="0"/>
                <a:ea typeface="Times New Roman" charset="0"/>
                <a:cs typeface="Times New Roman" charset="0"/>
                <a:hlinkClick r:id="rId2"/>
              </a:rPr>
              <a:t>itabevi52ou@gmail.com</a:t>
            </a:r>
            <a:r>
              <a:rPr lang="tr-TR" dirty="0">
                <a:latin typeface="Times New Roman" charset="0"/>
                <a:ea typeface="Times New Roman" charset="0"/>
                <a:cs typeface="Times New Roman" charset="0"/>
              </a:rPr>
              <a:t> adresine gönderiniz.</a:t>
            </a:r>
          </a:p>
        </p:txBody>
      </p:sp>
      <p:sp>
        <p:nvSpPr>
          <p:cNvPr id="4" name="İçerik Yer Tutucusu 2"/>
          <p:cNvSpPr txBox="1">
            <a:spLocks/>
          </p:cNvSpPr>
          <p:nvPr/>
        </p:nvSpPr>
        <p:spPr>
          <a:xfrm>
            <a:off x="5447294" y="1216024"/>
            <a:ext cx="6220327" cy="4300037"/>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Font typeface="Arial"/>
              <a:buNone/>
            </a:pPr>
            <a:r>
              <a:rPr lang="tr-TR" dirty="0">
                <a:latin typeface="Times New Roman" charset="0"/>
                <a:ea typeface="Times New Roman" charset="0"/>
                <a:cs typeface="Times New Roman" charset="0"/>
              </a:rPr>
              <a:t>ORDU UNIVERSITY </a:t>
            </a:r>
          </a:p>
          <a:p>
            <a:pPr marL="0" indent="0" algn="ctr">
              <a:buFont typeface="Arial"/>
              <a:buNone/>
            </a:pPr>
            <a:r>
              <a:rPr lang="tr-TR" dirty="0">
                <a:latin typeface="Times New Roman" charset="0"/>
                <a:ea typeface="Times New Roman" charset="0"/>
                <a:cs typeface="Times New Roman" charset="0"/>
              </a:rPr>
              <a:t>İNKAŞ EXPRESS</a:t>
            </a:r>
          </a:p>
          <a:p>
            <a:pPr marL="0" indent="0" algn="ctr">
              <a:buFont typeface="Arial"/>
              <a:buNone/>
            </a:pPr>
            <a:endParaRPr lang="tr-TR" dirty="0">
              <a:latin typeface="Times New Roman" charset="0"/>
              <a:ea typeface="Times New Roman" charset="0"/>
              <a:cs typeface="Times New Roman" charset="0"/>
            </a:endParaRPr>
          </a:p>
          <a:p>
            <a:pPr marL="0" indent="0" algn="ctr">
              <a:buFont typeface="Arial"/>
              <a:buNone/>
            </a:pPr>
            <a:r>
              <a:rPr lang="tr-TR" dirty="0">
                <a:latin typeface="Times New Roman" charset="0"/>
                <a:ea typeface="Times New Roman" charset="0"/>
                <a:cs typeface="Times New Roman" charset="0"/>
              </a:rPr>
              <a:t>2300 TL</a:t>
            </a:r>
          </a:p>
          <a:p>
            <a:pPr marL="0" indent="0" algn="ctr">
              <a:buFont typeface="Arial"/>
              <a:buNone/>
            </a:pPr>
            <a:endParaRPr lang="tr-TR" dirty="0">
              <a:latin typeface="Times New Roman" charset="0"/>
              <a:ea typeface="Times New Roman" charset="0"/>
              <a:cs typeface="Times New Roman" charset="0"/>
            </a:endParaRPr>
          </a:p>
          <a:p>
            <a:pPr marL="0" indent="0" algn="ctr">
              <a:buFont typeface="Arial"/>
              <a:buNone/>
            </a:pPr>
            <a:endParaRPr lang="tr-TR" dirty="0">
              <a:latin typeface="Times New Roman" charset="0"/>
              <a:ea typeface="Times New Roman" charset="0"/>
              <a:cs typeface="Times New Roman" charset="0"/>
            </a:endParaRPr>
          </a:p>
          <a:p>
            <a:pPr marL="0" indent="0" algn="ctr">
              <a:buFont typeface="Arial"/>
              <a:buNone/>
            </a:pPr>
            <a:r>
              <a:rPr lang="tr-TR" dirty="0">
                <a:latin typeface="Times New Roman" charset="0"/>
                <a:ea typeface="Times New Roman" charset="0"/>
                <a:cs typeface="Times New Roman" charset="0"/>
                <a:hlinkClick r:id="rId3"/>
              </a:rPr>
              <a:t>https://www.inkas.com.tr/tr/school</a:t>
            </a:r>
            <a:endParaRPr lang="tr-TR" dirty="0">
              <a:latin typeface="Times New Roman" charset="0"/>
              <a:ea typeface="Times New Roman" charset="0"/>
              <a:cs typeface="Times New Roman" charset="0"/>
            </a:endParaRPr>
          </a:p>
          <a:p>
            <a:pPr marL="0" indent="0">
              <a:buFont typeface="Arial"/>
              <a:buNone/>
            </a:pPr>
            <a:endParaRPr lang="tr-TR" dirty="0">
              <a:latin typeface="Times New Roman" charset="0"/>
              <a:ea typeface="Times New Roman" charset="0"/>
              <a:cs typeface="Times New Roman" charset="0"/>
            </a:endParaRPr>
          </a:p>
          <a:p>
            <a:pPr marL="0" indent="0" algn="ctr">
              <a:buFont typeface="Arial"/>
              <a:buNone/>
            </a:pPr>
            <a:r>
              <a:rPr lang="tr-TR" dirty="0">
                <a:latin typeface="Times New Roman" charset="0"/>
                <a:ea typeface="Times New Roman" charset="0"/>
                <a:cs typeface="Times New Roman" charset="0"/>
              </a:rPr>
              <a:t>Kullanıcı Adı: INKORDHZRLK</a:t>
            </a:r>
          </a:p>
          <a:p>
            <a:pPr marL="0" indent="0" algn="ctr">
              <a:buFont typeface="Arial"/>
              <a:buNone/>
            </a:pPr>
            <a:r>
              <a:rPr lang="tr-TR" dirty="0">
                <a:latin typeface="Times New Roman" charset="0"/>
                <a:ea typeface="Times New Roman" charset="0"/>
                <a:cs typeface="Times New Roman" charset="0"/>
              </a:rPr>
              <a:t>Şifre: INKORDHZRLK2023</a:t>
            </a:r>
          </a:p>
        </p:txBody>
      </p:sp>
    </p:spTree>
    <p:extLst>
      <p:ext uri="{BB962C8B-B14F-4D97-AF65-F5344CB8AC3E}">
        <p14:creationId xmlns:p14="http://schemas.microsoft.com/office/powerpoint/2010/main" val="2017065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Freeform: Shape 74">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p:cNvSpPr>
            <a:spLocks noGrp="1"/>
          </p:cNvSpPr>
          <p:nvPr>
            <p:ph type="title"/>
          </p:nvPr>
        </p:nvSpPr>
        <p:spPr>
          <a:xfrm>
            <a:off x="686834" y="1153572"/>
            <a:ext cx="3200400" cy="4461163"/>
          </a:xfrm>
        </p:spPr>
        <p:txBody>
          <a:bodyPr>
            <a:normAutofit/>
          </a:bodyPr>
          <a:lstStyle/>
          <a:p>
            <a:r>
              <a:rPr lang="tr-TR" dirty="0">
                <a:solidFill>
                  <a:srgbClr val="FFFFFF"/>
                </a:solidFill>
                <a:latin typeface="Times New Roman" charset="0"/>
                <a:ea typeface="Times New Roman" charset="0"/>
                <a:cs typeface="Times New Roman" charset="0"/>
              </a:rPr>
              <a:t>OBJECTIVE OF PREP CLASS</a:t>
            </a:r>
            <a:endParaRPr lang="tr-TR" dirty="0">
              <a:solidFill>
                <a:srgbClr val="FFFFFF"/>
              </a:solidFill>
            </a:endParaRPr>
          </a:p>
        </p:txBody>
      </p:sp>
      <p:sp>
        <p:nvSpPr>
          <p:cNvPr id="77" name="Arc 76">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İçerik Yer Tutucusu 2"/>
          <p:cNvSpPr>
            <a:spLocks noGrp="1"/>
          </p:cNvSpPr>
          <p:nvPr>
            <p:ph idx="1"/>
          </p:nvPr>
        </p:nvSpPr>
        <p:spPr>
          <a:xfrm>
            <a:off x="4393520" y="636190"/>
            <a:ext cx="6906491" cy="5585619"/>
          </a:xfrm>
        </p:spPr>
        <p:txBody>
          <a:bodyPr anchor="ctr">
            <a:normAutofit/>
          </a:bodyPr>
          <a:lstStyle/>
          <a:p>
            <a:pPr marL="0" indent="0">
              <a:buNone/>
            </a:pPr>
            <a:r>
              <a:rPr lang="tr-TR" dirty="0">
                <a:latin typeface="Times New Roman" charset="0"/>
                <a:ea typeface="Times New Roman" charset="0"/>
                <a:cs typeface="Times New Roman" charset="0"/>
              </a:rPr>
              <a:t>ODU ELL </a:t>
            </a:r>
            <a:r>
              <a:rPr lang="tr-TR" dirty="0" err="1">
                <a:latin typeface="Times New Roman" charset="0"/>
                <a:ea typeface="Times New Roman" charset="0"/>
                <a:cs typeface="Times New Roman" charset="0"/>
              </a:rPr>
              <a:t>preparatory</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class</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delivers</a:t>
            </a:r>
            <a:r>
              <a:rPr lang="tr-TR" dirty="0">
                <a:latin typeface="Times New Roman" charset="0"/>
                <a:ea typeface="Times New Roman" charset="0"/>
                <a:cs typeface="Times New Roman" charset="0"/>
              </a:rPr>
              <a:t> a </a:t>
            </a:r>
            <a:r>
              <a:rPr lang="tr-TR" dirty="0" err="1">
                <a:latin typeface="Times New Roman" charset="0"/>
                <a:ea typeface="Times New Roman" charset="0"/>
                <a:cs typeface="Times New Roman" charset="0"/>
              </a:rPr>
              <a:t>quality</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higher</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education</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by</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enabling</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students</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to</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acquire</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the</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language</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skills</a:t>
            </a:r>
            <a:r>
              <a:rPr lang="tr-TR" dirty="0">
                <a:latin typeface="Times New Roman" charset="0"/>
                <a:ea typeface="Times New Roman" charset="0"/>
                <a:cs typeface="Times New Roman" charset="0"/>
              </a:rPr>
              <a:t> in English </a:t>
            </a:r>
            <a:r>
              <a:rPr lang="tr-TR" dirty="0" err="1">
                <a:latin typeface="Times New Roman" charset="0"/>
                <a:ea typeface="Times New Roman" charset="0"/>
                <a:cs typeface="Times New Roman" charset="0"/>
              </a:rPr>
              <a:t>to</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pursue</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their</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academic</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studies</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and</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professional</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careers</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It</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also</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establishes</a:t>
            </a:r>
            <a:r>
              <a:rPr lang="tr-TR" dirty="0">
                <a:latin typeface="Times New Roman" charset="0"/>
                <a:ea typeface="Times New Roman" charset="0"/>
                <a:cs typeface="Times New Roman" charset="0"/>
              </a:rPr>
              <a:t> a </a:t>
            </a:r>
            <a:r>
              <a:rPr lang="tr-TR" dirty="0" err="1">
                <a:latin typeface="Times New Roman" charset="0"/>
                <a:ea typeface="Times New Roman" charset="0"/>
                <a:cs typeface="Times New Roman" charset="0"/>
              </a:rPr>
              <a:t>learning</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environment</a:t>
            </a:r>
            <a:r>
              <a:rPr lang="tr-TR" dirty="0">
                <a:latin typeface="Times New Roman" charset="0"/>
                <a:ea typeface="Times New Roman" charset="0"/>
                <a:cs typeface="Times New Roman" charset="0"/>
              </a:rPr>
              <a:t> in </a:t>
            </a:r>
            <a:r>
              <a:rPr lang="tr-TR" dirty="0" err="1">
                <a:latin typeface="Times New Roman" charset="0"/>
                <a:ea typeface="Times New Roman" charset="0"/>
                <a:cs typeface="Times New Roman" charset="0"/>
              </a:rPr>
              <a:t>which</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students</a:t>
            </a:r>
            <a:r>
              <a:rPr lang="tr-TR" dirty="0">
                <a:latin typeface="Times New Roman" charset="0"/>
                <a:ea typeface="Times New Roman" charset="0"/>
                <a:cs typeface="Times New Roman" charset="0"/>
              </a:rPr>
              <a:t> can </a:t>
            </a:r>
            <a:r>
              <a:rPr lang="tr-TR" dirty="0" err="1">
                <a:latin typeface="Times New Roman" charset="0"/>
                <a:ea typeface="Times New Roman" charset="0"/>
                <a:cs typeface="Times New Roman" charset="0"/>
              </a:rPr>
              <a:t>develop</a:t>
            </a:r>
            <a:r>
              <a:rPr lang="tr-TR" dirty="0">
                <a:latin typeface="Times New Roman" charset="0"/>
                <a:ea typeface="Times New Roman" charset="0"/>
                <a:cs typeface="Times New Roman" charset="0"/>
              </a:rPr>
              <a:t> 21st </a:t>
            </a:r>
            <a:r>
              <a:rPr lang="tr-TR" dirty="0" err="1">
                <a:latin typeface="Times New Roman" charset="0"/>
                <a:ea typeface="Times New Roman" charset="0"/>
                <a:cs typeface="Times New Roman" charset="0"/>
              </a:rPr>
              <a:t>century</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skills</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such</a:t>
            </a:r>
            <a:r>
              <a:rPr lang="tr-TR" dirty="0">
                <a:latin typeface="Times New Roman" charset="0"/>
                <a:ea typeface="Times New Roman" charset="0"/>
                <a:cs typeface="Times New Roman" charset="0"/>
              </a:rPr>
              <a:t> as </a:t>
            </a:r>
            <a:r>
              <a:rPr lang="tr-TR" dirty="0" err="1">
                <a:latin typeface="Times New Roman" charset="0"/>
                <a:ea typeface="Times New Roman" charset="0"/>
                <a:cs typeface="Times New Roman" charset="0"/>
              </a:rPr>
              <a:t>autonomous</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learning</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critical</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thinking</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and</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embracing</a:t>
            </a:r>
            <a:r>
              <a:rPr lang="tr-TR" dirty="0">
                <a:latin typeface="Times New Roman" charset="0"/>
                <a:ea typeface="Times New Roman" charset="0"/>
                <a:cs typeface="Times New Roman" charset="0"/>
              </a:rPr>
              <a:t> </a:t>
            </a:r>
            <a:r>
              <a:rPr lang="tr-TR" dirty="0" err="1">
                <a:latin typeface="Times New Roman" charset="0"/>
                <a:ea typeface="Times New Roman" charset="0"/>
                <a:cs typeface="Times New Roman" charset="0"/>
              </a:rPr>
              <a:t>diversity</a:t>
            </a:r>
            <a:r>
              <a:rPr lang="tr-TR" dirty="0">
                <a:latin typeface="Times New Roman" charset="0"/>
                <a:ea typeface="Times New Roman" charset="0"/>
                <a:cs typeface="Times New Roman" charset="0"/>
              </a:rPr>
              <a:t>. </a:t>
            </a:r>
          </a:p>
        </p:txBody>
      </p:sp>
    </p:spTree>
    <p:extLst>
      <p:ext uri="{BB962C8B-B14F-4D97-AF65-F5344CB8AC3E}">
        <p14:creationId xmlns:p14="http://schemas.microsoft.com/office/powerpoint/2010/main" val="386574734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fill">
            <a:extLst>
              <a:ext uri="{FF2B5EF4-FFF2-40B4-BE49-F238E27FC236}">
                <a16:creationId xmlns:a16="http://schemas.microsoft.com/office/drawing/2014/main" id="{CB49665F-0298-4449-8D2D-209989CB9E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olor 2">
            <a:extLst>
              <a:ext uri="{FF2B5EF4-FFF2-40B4-BE49-F238E27FC236}">
                <a16:creationId xmlns:a16="http://schemas.microsoft.com/office/drawing/2014/main" id="{A71EEC14-174A-46FA-B046-4747504571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EEB6CB95-E653-4C6C-AE51-62FD848E8D5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889" y="-2"/>
            <a:ext cx="3468234" cy="6858000"/>
            <a:chOff x="651279" y="598259"/>
            <a:chExt cx="10889442" cy="5680742"/>
          </a:xfrm>
        </p:grpSpPr>
        <p:sp>
          <p:nvSpPr>
            <p:cNvPr id="14" name="Color">
              <a:extLst>
                <a:ext uri="{FF2B5EF4-FFF2-40B4-BE49-F238E27FC236}">
                  <a16:creationId xmlns:a16="http://schemas.microsoft.com/office/drawing/2014/main" id="{BDD3CB8E-ABA7-4F37-BB2C-64FFD19813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Color">
              <a:extLst>
                <a:ext uri="{FF2B5EF4-FFF2-40B4-BE49-F238E27FC236}">
                  <a16:creationId xmlns:a16="http://schemas.microsoft.com/office/drawing/2014/main" id="{C2CA788A-B2FD-494C-BED0-83E31F6DF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 name="Group 16">
            <a:extLst>
              <a:ext uri="{FF2B5EF4-FFF2-40B4-BE49-F238E27FC236}">
                <a16:creationId xmlns:a16="http://schemas.microsoft.com/office/drawing/2014/main" id="{43F5E015-E085-4624-B431-B424144486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18" name="Freeform: Shape 17">
              <a:extLst>
                <a:ext uri="{FF2B5EF4-FFF2-40B4-BE49-F238E27FC236}">
                  <a16:creationId xmlns:a16="http://schemas.microsoft.com/office/drawing/2014/main" id="{4DDB60AE-8B9C-4BA0-93DC-F8C9EBF6D8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9" name="Freeform: Shape 18">
              <a:extLst>
                <a:ext uri="{FF2B5EF4-FFF2-40B4-BE49-F238E27FC236}">
                  <a16:creationId xmlns:a16="http://schemas.microsoft.com/office/drawing/2014/main" id="{9F247760-BE07-41A2-969E-570081E65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0" name="Freeform: Shape 19">
              <a:extLst>
                <a:ext uri="{FF2B5EF4-FFF2-40B4-BE49-F238E27FC236}">
                  <a16:creationId xmlns:a16="http://schemas.microsoft.com/office/drawing/2014/main" id="{57A70BD2-76FC-4BDD-9E64-3B93D5EF36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1" name="Freeform: Shape 20">
              <a:extLst>
                <a:ext uri="{FF2B5EF4-FFF2-40B4-BE49-F238E27FC236}">
                  <a16:creationId xmlns:a16="http://schemas.microsoft.com/office/drawing/2014/main" id="{AADD9643-5489-42CB-9762-FBAC2AAE9F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2" name="Freeform: Shape 21">
              <a:extLst>
                <a:ext uri="{FF2B5EF4-FFF2-40B4-BE49-F238E27FC236}">
                  <a16:creationId xmlns:a16="http://schemas.microsoft.com/office/drawing/2014/main" id="{09A2C16E-2745-4E3D-BECC-D66755221E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3" name="Freeform: Shape 22">
              <a:extLst>
                <a:ext uri="{FF2B5EF4-FFF2-40B4-BE49-F238E27FC236}">
                  <a16:creationId xmlns:a16="http://schemas.microsoft.com/office/drawing/2014/main" id="{52E5A063-571D-4461-9869-B3E93F6E69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4" name="Freeform: Shape 23">
              <a:extLst>
                <a:ext uri="{FF2B5EF4-FFF2-40B4-BE49-F238E27FC236}">
                  <a16:creationId xmlns:a16="http://schemas.microsoft.com/office/drawing/2014/main" id="{366019AD-E33B-4DBF-BAD3-AE361160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2" name="Başlık 1"/>
          <p:cNvSpPr>
            <a:spLocks noGrp="1"/>
          </p:cNvSpPr>
          <p:nvPr>
            <p:ph type="title"/>
          </p:nvPr>
        </p:nvSpPr>
        <p:spPr>
          <a:xfrm rot="16200000">
            <a:off x="-1325880" y="1947672"/>
            <a:ext cx="5961888" cy="2788920"/>
          </a:xfrm>
        </p:spPr>
        <p:txBody>
          <a:bodyPr anchor="ctr">
            <a:normAutofit/>
          </a:bodyPr>
          <a:lstStyle/>
          <a:p>
            <a:r>
              <a:rPr lang="tr-TR" sz="4800">
                <a:solidFill>
                  <a:schemeClr val="bg1"/>
                </a:solidFill>
                <a:latin typeface="Times New Roman" charset="0"/>
                <a:ea typeface="Times New Roman" charset="0"/>
                <a:cs typeface="Times New Roman" charset="0"/>
              </a:rPr>
              <a:t>LEARNING OUTCOMES</a:t>
            </a:r>
          </a:p>
        </p:txBody>
      </p:sp>
      <p:graphicFrame>
        <p:nvGraphicFramePr>
          <p:cNvPr id="5" name="İçerik Yer Tutucusu 2">
            <a:extLst>
              <a:ext uri="{FF2B5EF4-FFF2-40B4-BE49-F238E27FC236}">
                <a16:creationId xmlns:a16="http://schemas.microsoft.com/office/drawing/2014/main" id="{590BC608-991C-F6FA-006B-BADD31FDCCAE}"/>
              </a:ext>
            </a:extLst>
          </p:cNvPr>
          <p:cNvGraphicFramePr>
            <a:graphicFrameLocks noGrp="1"/>
          </p:cNvGraphicFramePr>
          <p:nvPr>
            <p:ph idx="1"/>
            <p:extLst>
              <p:ext uri="{D42A27DB-BD31-4B8C-83A1-F6EECF244321}">
                <p14:modId xmlns:p14="http://schemas.microsoft.com/office/powerpoint/2010/main" val="1441124960"/>
              </p:ext>
            </p:extLst>
          </p:nvPr>
        </p:nvGraphicFramePr>
        <p:xfrm>
          <a:off x="3794296" y="288758"/>
          <a:ext cx="7559504" cy="62852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0610801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p:cNvSpPr>
            <a:spLocks noGrp="1"/>
          </p:cNvSpPr>
          <p:nvPr>
            <p:ph type="title"/>
          </p:nvPr>
        </p:nvSpPr>
        <p:spPr>
          <a:xfrm>
            <a:off x="1383564" y="348865"/>
            <a:ext cx="9718111" cy="1576446"/>
          </a:xfrm>
        </p:spPr>
        <p:txBody>
          <a:bodyPr anchor="ctr">
            <a:normAutofit/>
          </a:bodyPr>
          <a:lstStyle/>
          <a:p>
            <a:r>
              <a:rPr lang="tr-TR" sz="4000">
                <a:solidFill>
                  <a:srgbClr val="FFFFFF"/>
                </a:solidFill>
                <a:latin typeface="Times New Roman" charset="0"/>
                <a:ea typeface="Times New Roman" charset="0"/>
                <a:cs typeface="Times New Roman" charset="0"/>
              </a:rPr>
              <a:t>PREP. CLASS COVERS;</a:t>
            </a:r>
          </a:p>
        </p:txBody>
      </p:sp>
      <p:graphicFrame>
        <p:nvGraphicFramePr>
          <p:cNvPr id="5" name="İçerik Yer Tutucusu 2">
            <a:extLst>
              <a:ext uri="{FF2B5EF4-FFF2-40B4-BE49-F238E27FC236}">
                <a16:creationId xmlns:a16="http://schemas.microsoft.com/office/drawing/2014/main" id="{A5FEE8B0-E58F-E051-ED3A-4595DD882201}"/>
              </a:ext>
            </a:extLst>
          </p:cNvPr>
          <p:cNvGraphicFramePr>
            <a:graphicFrameLocks noGrp="1"/>
          </p:cNvGraphicFramePr>
          <p:nvPr>
            <p:ph idx="1"/>
            <p:extLst>
              <p:ext uri="{D42A27DB-BD31-4B8C-83A1-F6EECF244321}">
                <p14:modId xmlns:p14="http://schemas.microsoft.com/office/powerpoint/2010/main" val="4061222364"/>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5857135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p:cNvSpPr>
            <a:spLocks noGrp="1"/>
          </p:cNvSpPr>
          <p:nvPr>
            <p:ph type="title"/>
          </p:nvPr>
        </p:nvSpPr>
        <p:spPr>
          <a:xfrm>
            <a:off x="686834" y="1153572"/>
            <a:ext cx="3200400" cy="4461163"/>
          </a:xfrm>
        </p:spPr>
        <p:txBody>
          <a:bodyPr>
            <a:normAutofit/>
          </a:bodyPr>
          <a:lstStyle/>
          <a:p>
            <a:r>
              <a:rPr lang="tr-TR">
                <a:solidFill>
                  <a:srgbClr val="FFFFFF"/>
                </a:solidFill>
                <a:latin typeface="Times New Roman" charset="0"/>
                <a:ea typeface="Times New Roman" charset="0"/>
                <a:cs typeface="Times New Roman" charset="0"/>
              </a:rPr>
              <a:t>MAIN COURSE</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4" name="İçerik Yer Tutucusu 2">
            <a:extLst>
              <a:ext uri="{FF2B5EF4-FFF2-40B4-BE49-F238E27FC236}">
                <a16:creationId xmlns:a16="http://schemas.microsoft.com/office/drawing/2014/main" id="{D89BF41C-2B9C-12B4-97D2-DAC4804EFFA0}"/>
              </a:ext>
            </a:extLst>
          </p:cNvPr>
          <p:cNvGraphicFramePr>
            <a:graphicFrameLocks noGrp="1"/>
          </p:cNvGraphicFramePr>
          <p:nvPr>
            <p:ph idx="1"/>
            <p:extLst>
              <p:ext uri="{D42A27DB-BD31-4B8C-83A1-F6EECF244321}">
                <p14:modId xmlns:p14="http://schemas.microsoft.com/office/powerpoint/2010/main" val="591057774"/>
              </p:ext>
            </p:extLst>
          </p:nvPr>
        </p:nvGraphicFramePr>
        <p:xfrm>
          <a:off x="4447308" y="591344"/>
          <a:ext cx="6906491" cy="55856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9980134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p:cNvSpPr>
            <a:spLocks noGrp="1"/>
          </p:cNvSpPr>
          <p:nvPr>
            <p:ph type="title"/>
          </p:nvPr>
        </p:nvSpPr>
        <p:spPr>
          <a:xfrm>
            <a:off x="686834" y="1153572"/>
            <a:ext cx="3200400" cy="4461163"/>
          </a:xfrm>
        </p:spPr>
        <p:txBody>
          <a:bodyPr>
            <a:normAutofit/>
          </a:bodyPr>
          <a:lstStyle/>
          <a:p>
            <a:r>
              <a:rPr lang="tr-TR">
                <a:solidFill>
                  <a:srgbClr val="FFFFFF"/>
                </a:solidFill>
                <a:latin typeface="Times New Roman" charset="0"/>
                <a:ea typeface="Times New Roman" charset="0"/>
                <a:cs typeface="Times New Roman" charset="0"/>
              </a:rPr>
              <a:t>READING &amp; WRITING</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4" name="İçerik Yer Tutucusu 2">
            <a:extLst>
              <a:ext uri="{FF2B5EF4-FFF2-40B4-BE49-F238E27FC236}">
                <a16:creationId xmlns:a16="http://schemas.microsoft.com/office/drawing/2014/main" id="{D89BF41C-2B9C-12B4-97D2-DAC4804EFFA0}"/>
              </a:ext>
            </a:extLst>
          </p:cNvPr>
          <p:cNvGraphicFramePr>
            <a:graphicFrameLocks noGrp="1"/>
          </p:cNvGraphicFramePr>
          <p:nvPr>
            <p:ph idx="1"/>
            <p:extLst>
              <p:ext uri="{D42A27DB-BD31-4B8C-83A1-F6EECF244321}">
                <p14:modId xmlns:p14="http://schemas.microsoft.com/office/powerpoint/2010/main" val="1970278236"/>
              </p:ext>
            </p:extLst>
          </p:nvPr>
        </p:nvGraphicFramePr>
        <p:xfrm>
          <a:off x="4447308" y="591344"/>
          <a:ext cx="6906491" cy="55856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2289292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p:cNvSpPr>
            <a:spLocks noGrp="1"/>
          </p:cNvSpPr>
          <p:nvPr>
            <p:ph type="title"/>
          </p:nvPr>
        </p:nvSpPr>
        <p:spPr>
          <a:xfrm>
            <a:off x="481263" y="1153572"/>
            <a:ext cx="3561347" cy="4461163"/>
          </a:xfrm>
        </p:spPr>
        <p:txBody>
          <a:bodyPr>
            <a:normAutofit/>
          </a:bodyPr>
          <a:lstStyle/>
          <a:p>
            <a:r>
              <a:rPr lang="tr-TR">
                <a:solidFill>
                  <a:srgbClr val="FFFFFF"/>
                </a:solidFill>
                <a:latin typeface="Times New Roman" charset="0"/>
                <a:ea typeface="Times New Roman" charset="0"/>
                <a:cs typeface="Times New Roman" charset="0"/>
              </a:rPr>
              <a:t>LISTENING &amp; SPEAKING</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4" name="İçerik Yer Tutucusu 2">
            <a:extLst>
              <a:ext uri="{FF2B5EF4-FFF2-40B4-BE49-F238E27FC236}">
                <a16:creationId xmlns:a16="http://schemas.microsoft.com/office/drawing/2014/main" id="{D89BF41C-2B9C-12B4-97D2-DAC4804EFFA0}"/>
              </a:ext>
            </a:extLst>
          </p:cNvPr>
          <p:cNvGraphicFramePr>
            <a:graphicFrameLocks noGrp="1"/>
          </p:cNvGraphicFramePr>
          <p:nvPr>
            <p:ph idx="1"/>
            <p:extLst>
              <p:ext uri="{D42A27DB-BD31-4B8C-83A1-F6EECF244321}">
                <p14:modId xmlns:p14="http://schemas.microsoft.com/office/powerpoint/2010/main" val="1844387115"/>
              </p:ext>
            </p:extLst>
          </p:nvPr>
        </p:nvGraphicFramePr>
        <p:xfrm>
          <a:off x="4447308" y="591344"/>
          <a:ext cx="6906491" cy="55856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3917015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2EB492CD-616E-47F8-933B-5E2D952A05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4" name="Arc 33">
            <a:extLst>
              <a:ext uri="{FF2B5EF4-FFF2-40B4-BE49-F238E27FC236}">
                <a16:creationId xmlns:a16="http://schemas.microsoft.com/office/drawing/2014/main" id="{59383CF9-23B5-4335-9B21-1791C4CF1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967198" flipH="1">
            <a:off x="8631348" y="490493"/>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Başlık 1"/>
          <p:cNvSpPr>
            <a:spLocks noGrp="1"/>
          </p:cNvSpPr>
          <p:nvPr>
            <p:ph type="title"/>
          </p:nvPr>
        </p:nvSpPr>
        <p:spPr>
          <a:xfrm>
            <a:off x="5894962" y="479493"/>
            <a:ext cx="5458838" cy="1325563"/>
          </a:xfrm>
        </p:spPr>
        <p:txBody>
          <a:bodyPr>
            <a:normAutofit/>
          </a:bodyPr>
          <a:lstStyle/>
          <a:p>
            <a:r>
              <a:rPr lang="tr-TR">
                <a:latin typeface="Times New Roman" charset="0"/>
                <a:ea typeface="Times New Roman" charset="0"/>
                <a:cs typeface="Times New Roman" charset="0"/>
              </a:rPr>
              <a:t>ASSESSMENT</a:t>
            </a:r>
          </a:p>
        </p:txBody>
      </p:sp>
      <p:sp>
        <p:nvSpPr>
          <p:cNvPr id="36" name="Freeform: Shape 35">
            <a:extLst>
              <a:ext uri="{FF2B5EF4-FFF2-40B4-BE49-F238E27FC236}">
                <a16:creationId xmlns:a16="http://schemas.microsoft.com/office/drawing/2014/main" id="{0007FE00-9498-4706-B255-6437B0252C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22" name="Graphic 21" descr="Books">
            <a:extLst>
              <a:ext uri="{FF2B5EF4-FFF2-40B4-BE49-F238E27FC236}">
                <a16:creationId xmlns:a16="http://schemas.microsoft.com/office/drawing/2014/main" id="{B8BEC99E-7932-2AFE-1841-10A762C2A2B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03182" y="955437"/>
            <a:ext cx="4777381" cy="4777381"/>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p:spPr>
      </p:pic>
      <p:sp>
        <p:nvSpPr>
          <p:cNvPr id="3" name="İçerik Yer Tutucusu 2"/>
          <p:cNvSpPr>
            <a:spLocks noGrp="1"/>
          </p:cNvSpPr>
          <p:nvPr>
            <p:ph idx="1"/>
          </p:nvPr>
        </p:nvSpPr>
        <p:spPr>
          <a:xfrm>
            <a:off x="5894962" y="1984443"/>
            <a:ext cx="5458838" cy="4192520"/>
          </a:xfrm>
        </p:spPr>
        <p:txBody>
          <a:bodyPr>
            <a:normAutofit/>
          </a:bodyPr>
          <a:lstStyle/>
          <a:p>
            <a:pPr marL="0" indent="0">
              <a:buNone/>
            </a:pPr>
            <a:r>
              <a:rPr lang="en-US" sz="1800" dirty="0">
                <a:latin typeface="Times New Roman" charset="0"/>
                <a:ea typeface="Times New Roman" charset="0"/>
                <a:cs typeface="Times New Roman" charset="0"/>
              </a:rPr>
              <a:t>During the preparatory class, students’ progress is monitored through regular exams and quizzes. Considering the exam and quiz results, necessary repetitions are made in favor of the students by the instructors.</a:t>
            </a:r>
          </a:p>
          <a:p>
            <a:pPr marL="0" indent="0">
              <a:buNone/>
            </a:pPr>
            <a:endParaRPr lang="en-US" sz="1800" dirty="0">
              <a:latin typeface="Times New Roman" charset="0"/>
              <a:ea typeface="Times New Roman" charset="0"/>
              <a:cs typeface="Times New Roman" charset="0"/>
            </a:endParaRPr>
          </a:p>
          <a:p>
            <a:pPr marL="0" indent="0">
              <a:buNone/>
            </a:pPr>
            <a:r>
              <a:rPr lang="en-US" sz="1800" dirty="0">
                <a:latin typeface="Times New Roman" charset="0"/>
                <a:ea typeface="Times New Roman" charset="0"/>
                <a:cs typeface="Times New Roman" charset="0"/>
              </a:rPr>
              <a:t>Students’ progress will be evaluated through;</a:t>
            </a:r>
          </a:p>
          <a:p>
            <a:r>
              <a:rPr lang="en-US" sz="1800" dirty="0">
                <a:latin typeface="Times New Roman" charset="0"/>
                <a:ea typeface="Times New Roman" charset="0"/>
                <a:cs typeface="Times New Roman" charset="0"/>
              </a:rPr>
              <a:t>6 Quizzes (40%)</a:t>
            </a:r>
          </a:p>
          <a:p>
            <a:r>
              <a:rPr lang="en-US" sz="1800" dirty="0">
                <a:latin typeface="Times New Roman" charset="0"/>
                <a:ea typeface="Times New Roman" charset="0"/>
                <a:cs typeface="Times New Roman" charset="0"/>
              </a:rPr>
              <a:t>2 Midterm Exams (40%)</a:t>
            </a:r>
          </a:p>
          <a:p>
            <a:r>
              <a:rPr lang="en-US" sz="1800" dirty="0">
                <a:latin typeface="Times New Roman" charset="0"/>
                <a:ea typeface="Times New Roman" charset="0"/>
                <a:cs typeface="Times New Roman" charset="0"/>
              </a:rPr>
              <a:t>Course Assignments (20%)</a:t>
            </a:r>
          </a:p>
          <a:p>
            <a:r>
              <a:rPr lang="en-US" sz="1800" dirty="0">
                <a:latin typeface="Times New Roman" charset="0"/>
                <a:ea typeface="Times New Roman" charset="0"/>
                <a:cs typeface="Times New Roman" charset="0"/>
              </a:rPr>
              <a:t>A final Exam (50%)</a:t>
            </a:r>
          </a:p>
        </p:txBody>
      </p:sp>
    </p:spTree>
    <p:extLst>
      <p:ext uri="{BB962C8B-B14F-4D97-AF65-F5344CB8AC3E}">
        <p14:creationId xmlns:p14="http://schemas.microsoft.com/office/powerpoint/2010/main" val="322090548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atin typeface="Times New Roman" charset="0"/>
                <a:ea typeface="Times New Roman" charset="0"/>
                <a:cs typeface="Times New Roman" charset="0"/>
              </a:rPr>
              <a:t>POLICIES, RULES &amp; REGULATIONS</a:t>
            </a:r>
            <a:endParaRPr lang="tr-TR"/>
          </a:p>
        </p:txBody>
      </p:sp>
      <p:graphicFrame>
        <p:nvGraphicFramePr>
          <p:cNvPr id="5" name="İçerik Yer Tutucusu 2">
            <a:extLst>
              <a:ext uri="{FF2B5EF4-FFF2-40B4-BE49-F238E27FC236}">
                <a16:creationId xmlns:a16="http://schemas.microsoft.com/office/drawing/2014/main" id="{F74C96C9-8D6F-8325-B04D-467BE91C350C}"/>
              </a:ext>
            </a:extLst>
          </p:cNvPr>
          <p:cNvGraphicFramePr>
            <a:graphicFrameLocks noGrp="1"/>
          </p:cNvGraphicFramePr>
          <p:nvPr>
            <p:ph idx="1"/>
            <p:extLst>
              <p:ext uri="{D42A27DB-BD31-4B8C-83A1-F6EECF244321}">
                <p14:modId xmlns:p14="http://schemas.microsoft.com/office/powerpoint/2010/main" val="89120071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160222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Office Teması">
  <a:themeElements>
    <a:clrScheme name="Ofis">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is">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is">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is">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is">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is">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18992</TotalTime>
  <Words>782</Words>
  <Application>Microsoft Macintosh PowerPoint</Application>
  <PresentationFormat>Geniş ekran</PresentationFormat>
  <Paragraphs>77</Paragraphs>
  <Slides>12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Arial</vt:lpstr>
      <vt:lpstr>Calibri</vt:lpstr>
      <vt:lpstr>Calibri Light</vt:lpstr>
      <vt:lpstr>Times New Roman</vt:lpstr>
      <vt:lpstr>Office Teması</vt:lpstr>
      <vt:lpstr>ORDU UNIVERSITY    SCHOOL OF FOREIGN LANGUAGES    PREPARATORY CLASS </vt:lpstr>
      <vt:lpstr>OBJECTIVE OF PREP CLASS</vt:lpstr>
      <vt:lpstr>LEARNING OUTCOMES</vt:lpstr>
      <vt:lpstr>PREP. CLASS COVERS;</vt:lpstr>
      <vt:lpstr>MAIN COURSE</vt:lpstr>
      <vt:lpstr>READING &amp; WRITING</vt:lpstr>
      <vt:lpstr>LISTENING &amp; SPEAKING</vt:lpstr>
      <vt:lpstr>ASSESSMENT</vt:lpstr>
      <vt:lpstr>POLICIES, RULES &amp; REGULATIONS</vt:lpstr>
      <vt:lpstr>POLICIES, RULES &amp; REGULATIONS</vt:lpstr>
      <vt:lpstr>POLICIES, RULES &amp; REGULATIONS</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ORDU UNIVERSITY  DEPARTMENT OF ENGLISH LANGUAGE AND LITERATURE  PREPARATORY CLASSES </dc:title>
  <dc:creator>Busra Ozic</dc:creator>
  <cp:lastModifiedBy>Nurgül BEKDEMİR</cp:lastModifiedBy>
  <cp:revision>27</cp:revision>
  <dcterms:created xsi:type="dcterms:W3CDTF">2022-09-07T11:49:29Z</dcterms:created>
  <dcterms:modified xsi:type="dcterms:W3CDTF">2023-10-02T14:21:05Z</dcterms:modified>
</cp:coreProperties>
</file>